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4609" r:id="rId4"/>
  </p:sldMasterIdLst>
  <p:notesMasterIdLst>
    <p:notesMasterId r:id="rId75"/>
  </p:notesMasterIdLst>
  <p:handoutMasterIdLst>
    <p:handoutMasterId r:id="rId76"/>
  </p:handoutMasterIdLst>
  <p:sldIdLst>
    <p:sldId id="2147470093" r:id="rId5"/>
    <p:sldId id="2146846423" r:id="rId6"/>
    <p:sldId id="2146846464" r:id="rId7"/>
    <p:sldId id="2146846424" r:id="rId8"/>
    <p:sldId id="2146846425" r:id="rId9"/>
    <p:sldId id="2147470086" r:id="rId10"/>
    <p:sldId id="2146846435" r:id="rId11"/>
    <p:sldId id="2147470152" r:id="rId12"/>
    <p:sldId id="2147470094" r:id="rId13"/>
    <p:sldId id="2146846432" r:id="rId14"/>
    <p:sldId id="2146846431" r:id="rId15"/>
    <p:sldId id="2146846426" r:id="rId16"/>
    <p:sldId id="2147470089" r:id="rId17"/>
    <p:sldId id="2147470090" r:id="rId18"/>
    <p:sldId id="2147470098" r:id="rId19"/>
    <p:sldId id="2147470096" r:id="rId20"/>
    <p:sldId id="2147470153" r:id="rId21"/>
    <p:sldId id="2147470099" r:id="rId22"/>
    <p:sldId id="2147470100" r:id="rId23"/>
    <p:sldId id="2147470101" r:id="rId24"/>
    <p:sldId id="2146846436" r:id="rId25"/>
    <p:sldId id="2147470102" r:id="rId26"/>
    <p:sldId id="2147470103" r:id="rId27"/>
    <p:sldId id="2147470104" r:id="rId28"/>
    <p:sldId id="2147470151" r:id="rId29"/>
    <p:sldId id="2147470107" r:id="rId30"/>
    <p:sldId id="2146846437" r:id="rId31"/>
    <p:sldId id="2147470106" r:id="rId32"/>
    <p:sldId id="2147470109" r:id="rId33"/>
    <p:sldId id="2147470110" r:id="rId34"/>
    <p:sldId id="2147470113" r:id="rId35"/>
    <p:sldId id="2147470111" r:id="rId36"/>
    <p:sldId id="2147470112" r:id="rId37"/>
    <p:sldId id="2147470114" r:id="rId38"/>
    <p:sldId id="2147470115" r:id="rId39"/>
    <p:sldId id="2147470116" r:id="rId40"/>
    <p:sldId id="2147470117" r:id="rId41"/>
    <p:sldId id="2147470118" r:id="rId42"/>
    <p:sldId id="2147470119" r:id="rId43"/>
    <p:sldId id="2147470120" r:id="rId44"/>
    <p:sldId id="2147470097" r:id="rId45"/>
    <p:sldId id="2147470121" r:id="rId46"/>
    <p:sldId id="2147470122" r:id="rId47"/>
    <p:sldId id="2147470123" r:id="rId48"/>
    <p:sldId id="4267" r:id="rId49"/>
    <p:sldId id="2147470125" r:id="rId50"/>
    <p:sldId id="2147470126" r:id="rId51"/>
    <p:sldId id="2147470127" r:id="rId52"/>
    <p:sldId id="4268" r:id="rId53"/>
    <p:sldId id="4269" r:id="rId54"/>
    <p:sldId id="2146846468" r:id="rId55"/>
    <p:sldId id="2147470091" r:id="rId56"/>
    <p:sldId id="2147470131" r:id="rId57"/>
    <p:sldId id="2147470132" r:id="rId58"/>
    <p:sldId id="2147470133" r:id="rId59"/>
    <p:sldId id="2147470134" r:id="rId60"/>
    <p:sldId id="2147470135" r:id="rId61"/>
    <p:sldId id="2147470130" r:id="rId62"/>
    <p:sldId id="2147470137" r:id="rId63"/>
    <p:sldId id="2147470139" r:id="rId64"/>
    <p:sldId id="2147470140" r:id="rId65"/>
    <p:sldId id="2147470141" r:id="rId66"/>
    <p:sldId id="2147470142" r:id="rId67"/>
    <p:sldId id="2147470143" r:id="rId68"/>
    <p:sldId id="2147470144" r:id="rId69"/>
    <p:sldId id="2147470145" r:id="rId70"/>
    <p:sldId id="2147470146" r:id="rId71"/>
    <p:sldId id="2147470147" r:id="rId72"/>
    <p:sldId id="2146846387" r:id="rId73"/>
    <p:sldId id="2142532336" r:id="rId74"/>
  </p:sldIdLst>
  <p:sldSz cx="12188825" cy="6858000"/>
  <p:notesSz cx="7010400" cy="9236075"/>
  <p:embeddedFontLst>
    <p:embeddedFont>
      <p:font typeface="Calibri" panose="020F0502020204030204" pitchFamily="34" charset="0"/>
      <p:regular r:id="rId77"/>
      <p:bold r:id="rId78"/>
      <p:italic r:id="rId79"/>
      <p:boldItalic r:id="rId80"/>
    </p:embeddedFont>
    <p:embeddedFont>
      <p:font typeface="Century Gothic" panose="020B0502020202020204" pitchFamily="34" charset="0"/>
      <p:regular r:id="rId81"/>
      <p:bold r:id="rId82"/>
      <p:italic r:id="rId83"/>
      <p:boldItalic r:id="rId84"/>
    </p:embeddedFont>
  </p:embeddedFontLst>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Author notes" id="{A6429194-6FF0-A845-B74B-574630B60BCC}">
          <p14:sldIdLst/>
        </p14:section>
        <p14:section name="Title slide" id="{6862AFB8-515F-47D0-83D3-F8324E5CBF11}">
          <p14:sldIdLst>
            <p14:sldId id="2147470093"/>
          </p14:sldIdLst>
        </p14:section>
        <p14:section name="User instructions" id="{52324599-8471-6340-ABFE-F956E51B2B24}">
          <p14:sldIdLst>
            <p14:sldId id="2146846423"/>
            <p14:sldId id="2146846464"/>
            <p14:sldId id="2146846424"/>
            <p14:sldId id="2146846425"/>
            <p14:sldId id="2147470086"/>
          </p14:sldIdLst>
        </p14:section>
        <p14:section name="Welcome &amp; introduction" id="{866ADD19-31D9-5045-99FC-17F7D729E3CA}">
          <p14:sldIdLst>
            <p14:sldId id="2146846435"/>
          </p14:sldIdLst>
        </p14:section>
        <p14:section name="Objectives" id="{99F696B1-E686-4B31-BE8A-D042682A602E}">
          <p14:sldIdLst>
            <p14:sldId id="2147470152"/>
            <p14:sldId id="2147470094"/>
          </p14:sldIdLst>
        </p14:section>
        <p14:section name="Agenda" id="{F86BA8ED-F81A-EC4C-BC25-CF5C40BBF548}">
          <p14:sldIdLst>
            <p14:sldId id="2146846432"/>
            <p14:sldId id="2146846431"/>
          </p14:sldIdLst>
        </p14:section>
        <p14:section name="Housekeeping" id="{D8C387F4-3AB9-9E4E-9DCC-E1C49CD3ED7B}">
          <p14:sldIdLst>
            <p14:sldId id="2146846426"/>
            <p14:sldId id="2147470089"/>
            <p14:sldId id="2147470090"/>
          </p14:sldIdLst>
        </p14:section>
        <p14:section name="Introductions" id="{BA4045F5-35DA-4B81-A562-853ECCB1C659}">
          <p14:sldIdLst>
            <p14:sldId id="2147470098"/>
            <p14:sldId id="2147470096"/>
          </p14:sldIdLst>
        </p14:section>
        <p14:section name="Roles &amp; responsibilities" id="{E1CD6575-8DDE-44AF-A7E7-94E86D2A5856}">
          <p14:sldIdLst>
            <p14:sldId id="2147470153"/>
            <p14:sldId id="2147470099"/>
            <p14:sldId id="2147470100"/>
            <p14:sldId id="2147470101"/>
          </p14:sldIdLst>
        </p14:section>
        <p14:section name="Business value &amp; objectives" id="{5EAA7089-7D1B-4939-9E13-6E0871B6279D}">
          <p14:sldIdLst>
            <p14:sldId id="2146846436"/>
            <p14:sldId id="2147470102"/>
            <p14:sldId id="2147470103"/>
            <p14:sldId id="2147470104"/>
            <p14:sldId id="2147470151"/>
            <p14:sldId id="2147470107"/>
          </p14:sldIdLst>
        </p14:section>
        <p14:section name="Project scope overview" id="{2FAF24F1-5ABA-4F04-84E6-3478642649BD}">
          <p14:sldIdLst>
            <p14:sldId id="2146846437"/>
            <p14:sldId id="2147470106"/>
            <p14:sldId id="2147470109"/>
            <p14:sldId id="2147470110"/>
          </p14:sldIdLst>
        </p14:section>
        <p14:section name="Engagement timeline" id="{5D52C031-C546-4909-B85E-B65F7CC30946}">
          <p14:sldIdLst>
            <p14:sldId id="2147470113"/>
            <p14:sldId id="2147470111"/>
            <p14:sldId id="2147470112"/>
          </p14:sldIdLst>
        </p14:section>
        <p14:section name="Project governance" id="{4935AB3D-22B3-4529-B345-5107BAC8CD64}">
          <p14:sldIdLst>
            <p14:sldId id="2147470114"/>
            <p14:sldId id="2147470115"/>
            <p14:sldId id="2147470116"/>
            <p14:sldId id="2147470117"/>
            <p14:sldId id="2147470118"/>
            <p14:sldId id="2147470119"/>
            <p14:sldId id="2147470120"/>
            <p14:sldId id="2147470097"/>
            <p14:sldId id="2147470121"/>
            <p14:sldId id="2147470122"/>
          </p14:sldIdLst>
        </p14:section>
        <p14:section name="Now create overview" id="{A0AD540C-25FE-44B2-85A6-C033B3F91ADF}">
          <p14:sldIdLst>
            <p14:sldId id="2147470123"/>
            <p14:sldId id="4267"/>
            <p14:sldId id="2147470125"/>
            <p14:sldId id="2147470126"/>
            <p14:sldId id="2147470127"/>
            <p14:sldId id="4268"/>
            <p14:sldId id="4269"/>
          </p14:sldIdLst>
        </p14:section>
        <p14:section name="Sources of additional information" id="{E84E189B-B15C-2F47-9306-EA9D5E88C145}">
          <p14:sldIdLst>
            <p14:sldId id="2146846468"/>
            <p14:sldId id="2147470091"/>
            <p14:sldId id="2147470131"/>
            <p14:sldId id="2147470132"/>
            <p14:sldId id="2147470133"/>
            <p14:sldId id="2147470134"/>
            <p14:sldId id="2147470135"/>
            <p14:sldId id="2147470130"/>
            <p14:sldId id="2147470137"/>
          </p14:sldIdLst>
        </p14:section>
        <p14:section name="Product specific kick-off presentation" id="{F68428A1-1BC4-436F-9E56-334B714C054B}">
          <p14:sldIdLst>
            <p14:sldId id="2147470139"/>
          </p14:sldIdLst>
        </p14:section>
        <p14:section name="Change enablement approach" id="{EA8F4B0E-64DB-4F6B-88A3-6176D27A22A7}">
          <p14:sldIdLst>
            <p14:sldId id="2147470140"/>
            <p14:sldId id="2147470141"/>
            <p14:sldId id="2147470142"/>
          </p14:sldIdLst>
        </p14:section>
        <p14:section name="Next steps" id="{C2C6934A-4A00-459A-8B65-090BEA9B787A}">
          <p14:sldIdLst>
            <p14:sldId id="2147470143"/>
            <p14:sldId id="2147470144"/>
            <p14:sldId id="2147470145"/>
            <p14:sldId id="2147470146"/>
            <p14:sldId id="2147470147"/>
          </p14:sldIdLst>
        </p14:section>
        <p14:section name="Questions?" id="{4BD0F8C6-AFF3-5A4E-BFAD-09E2CF54CA61}">
          <p14:sldIdLst>
            <p14:sldId id="2146846387"/>
          </p14:sldIdLst>
        </p14:section>
        <p14:section name="Thank you" id="{EBE404FB-01C8-0A4B-BE50-F1314B834C5D}">
          <p14:sldIdLst>
            <p14:sldId id="2142532336"/>
          </p14:sldIdLst>
        </p14:section>
      </p14:sectionLst>
    </p:ext>
    <p:ext uri="{EFAFB233-063F-42B5-8137-9DF3F51BA10A}">
      <p15:sldGuideLst xmlns:p15="http://schemas.microsoft.com/office/powerpoint/2012/main">
        <p15:guide id="2" pos="3839">
          <p15:clr>
            <a:srgbClr val="A4A3A4"/>
          </p15:clr>
        </p15:guide>
        <p15:guide id="3" orient="horz" pos="2137" userDrawn="1">
          <p15:clr>
            <a:srgbClr val="A4A3A4"/>
          </p15:clr>
        </p15:guide>
      </p15:sldGuideLst>
    </p:ext>
    <p:ext uri="{2D200454-40CA-4A62-9FC3-DE9A4176ACB9}">
      <p15:notesGuideLst xmlns:p15="http://schemas.microsoft.com/office/powerpoint/2012/main">
        <p15:guide id="1" orient="horz" pos="429" userDrawn="1">
          <p15:clr>
            <a:srgbClr val="A4A3A4"/>
          </p15:clr>
        </p15:guide>
        <p15:guide id="2" pos="263"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4A8652-A14C-EEDF-6D96-AD218135233F}" name="Daniel Holdsworth" initials="DH" userId="S::daniel.holdsworth@servicenow.com::c51c5832-2b00-4e24-b3f9-3a44c1b19762" providerId="AD"/>
  <p188:author id="{79CB6F88-6F8E-7258-2720-5F45C06C3993}" name="Carrie Kim" initials="CK" userId="S::carrie.kim@servicenow.com::d146243d-ed0f-42a3-bce2-9cda928e0d1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cmAuthor id="2" name="Emilie Doolittle" initials="ED [8]" lastIdx="1" clrIdx="1"/>
  <p:cmAuthor id="3" name="Emilie Doolittle" initials="ED [9]" lastIdx="1" clrIdx="2"/>
  <p:cmAuthor id="4" name="Emilie Doolittle" initials="ED [10]" lastIdx="1" clrIdx="3"/>
  <p:cmAuthor id="5" name="Emilie Doolittle" initials="ED [11]" lastIdx="1" clrIdx="4"/>
  <p:cmAuthor id="6" name="Emilie Doolittle" initials="ED [12]" lastIdx="1" clrIdx="5"/>
  <p:cmAuthor id="7" name="Emilie Doolittle" initials="ED [13]" lastIdx="1" clrIdx="6"/>
  <p:cmAuthor id="8" name="Emilie Doolittle" initials="ED" lastIdx="1" clrIdx="7"/>
  <p:cmAuthor id="9" name="Emilie Doolittle" initials="ED [2]" lastIdx="1" clrIdx="8"/>
  <p:cmAuthor id="10" name="Emilie Doolittle" initials="ED [3]" lastIdx="1" clrIdx="9"/>
  <p:cmAuthor id="11" name="Emilie Doolittle" initials="ED [4]" lastIdx="1" clrIdx="10"/>
  <p:cmAuthor id="12" name="Emilie Doolittle" initials="ED [5]" lastIdx="1" clrIdx="11"/>
  <p:cmAuthor id="13" name="Emilie Doolittle" initials="ED [6]" lastIdx="1" clrIdx="12"/>
  <p:cmAuthor id="14" name="Emilie Doolittle" initials="ED [14]" lastIdx="1" clrIdx="13"/>
  <p:cmAuthor id="15" name="Emilie Doolittle" initials="ED [15]" lastIdx="1" clrIdx="14"/>
  <p:cmAuthor id="16" name="Emilie Doolittle" initials="ED [16]" lastIdx="1" clrIdx="15"/>
  <p:cmAuthor id="17" name="Emilie Doolittle" initials="ED [17]" lastIdx="1" clrIdx="16"/>
  <p:cmAuthor id="18" name="John Reed" initials="JR" lastIdx="1" clrIdx="17">
    <p:extLst>
      <p:ext uri="{19B8F6BF-5375-455C-9EA6-DF929625EA0E}">
        <p15:presenceInfo xmlns:p15="http://schemas.microsoft.com/office/powerpoint/2012/main" userId="1e13c43c9d9f05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CD3"/>
    <a:srgbClr val="3F8F5B"/>
    <a:srgbClr val="E7E7E7"/>
    <a:srgbClr val="379099"/>
    <a:srgbClr val="DBDBDB"/>
    <a:srgbClr val="FC7786"/>
    <a:srgbClr val="86ED78"/>
    <a:srgbClr val="032D42"/>
    <a:srgbClr val="009156"/>
    <a:srgbClr val="FFD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21C196-517C-0293-823B-52AC660C8227}" v="2" dt="2022-07-13T06:26:09.273"/>
    <p1510:client id="{4F43D00C-1FFC-D54C-B56E-5950516FF541}" v="3" dt="2022-07-13T06:38:41.714"/>
    <p1510:client id="{A0696BEA-BB71-4503-870D-7C9228F4B1E0}" v="2" dt="2022-07-12T11:28:24.488"/>
    <p1510:client id="{B7DE06DF-4B0D-43E9-9397-24F27C803294}" v="501" dt="2022-07-12T11:18:20.893"/>
    <p1510:client id="{BAD046CF-8C19-4C0A-B644-0C2EA99DA61D}" v="26" dt="2022-07-12T13:39:33.883"/>
    <p1510:client id="{C18C75B9-5127-01DA-E5FC-85A0C7E54A47}" v="2" dt="2022-07-13T06:37:23.012"/>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5" autoAdjust="0"/>
    <p:restoredTop sz="96327" autoAdjust="0"/>
  </p:normalViewPr>
  <p:slideViewPr>
    <p:cSldViewPr snapToGrid="0">
      <p:cViewPr varScale="1">
        <p:scale>
          <a:sx n="119" d="100"/>
          <a:sy n="119" d="100"/>
        </p:scale>
        <p:origin x="648" y="184"/>
      </p:cViewPr>
      <p:guideLst>
        <p:guide pos="3839"/>
        <p:guide orient="horz" pos="2137"/>
      </p:guideLst>
    </p:cSldViewPr>
  </p:slideViewPr>
  <p:notesTextViewPr>
    <p:cViewPr>
      <p:scale>
        <a:sx n="1" d="1"/>
        <a:sy n="1" d="1"/>
      </p:scale>
      <p:origin x="0" y="0"/>
    </p:cViewPr>
  </p:notesTextViewPr>
  <p:notesViewPr>
    <p:cSldViewPr snapToGrid="0">
      <p:cViewPr>
        <p:scale>
          <a:sx n="1" d="2"/>
          <a:sy n="1" d="2"/>
        </p:scale>
        <p:origin x="0" y="0"/>
      </p:cViewPr>
      <p:guideLst>
        <p:guide orient="horz" pos="429"/>
        <p:guide pos="26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8.fntdata"/><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3.fntdata"/><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font" Target="fonts/font6.fntdata"/><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ha Roy" userId="d54e53c894be4834" providerId="LiveId" clId="{7C10C2B7-FB8F-43D2-A9CB-E1F0EFCA209C}"/>
    <pc:docChg chg="undo custSel addSld delSld modSld sldOrd modMainMaster addSection modSection">
      <pc:chgData name="Neha Roy" userId="d54e53c894be4834" providerId="LiveId" clId="{7C10C2B7-FB8F-43D2-A9CB-E1F0EFCA209C}" dt="2022-06-09T07:37:23.447" v="774" actId="17846"/>
      <pc:docMkLst>
        <pc:docMk/>
      </pc:docMkLst>
      <pc:sldChg chg="addSp delSp modSp del mod modClrScheme chgLayout">
        <pc:chgData name="Neha Roy" userId="d54e53c894be4834" providerId="LiveId" clId="{7C10C2B7-FB8F-43D2-A9CB-E1F0EFCA209C}" dt="2022-06-08T13:10:53.720" v="147" actId="47"/>
        <pc:sldMkLst>
          <pc:docMk/>
          <pc:sldMk cId="1728268259" sldId="3589"/>
        </pc:sldMkLst>
        <pc:spChg chg="add del mod ord">
          <ac:chgData name="Neha Roy" userId="d54e53c894be4834" providerId="LiveId" clId="{7C10C2B7-FB8F-43D2-A9CB-E1F0EFCA209C}" dt="2022-06-08T13:08:49.157" v="123" actId="478"/>
          <ac:spMkLst>
            <pc:docMk/>
            <pc:sldMk cId="1728268259" sldId="3589"/>
            <ac:spMk id="2" creationId="{6C28672B-B9B5-456B-A8A8-E96441247C61}"/>
          </ac:spMkLst>
        </pc:spChg>
        <pc:spChg chg="mod ord">
          <ac:chgData name="Neha Roy" userId="d54e53c894be4834" providerId="LiveId" clId="{7C10C2B7-FB8F-43D2-A9CB-E1F0EFCA209C}" dt="2022-06-08T13:10:16.255" v="132"/>
          <ac:spMkLst>
            <pc:docMk/>
            <pc:sldMk cId="1728268259" sldId="3589"/>
            <ac:spMk id="3" creationId="{819F48E6-E5A6-49C8-8F0B-7855AA10197E}"/>
          </ac:spMkLst>
        </pc:spChg>
        <pc:spChg chg="add del mod">
          <ac:chgData name="Neha Roy" userId="d54e53c894be4834" providerId="LiveId" clId="{7C10C2B7-FB8F-43D2-A9CB-E1F0EFCA209C}" dt="2022-06-08T13:08:41.109" v="116"/>
          <ac:spMkLst>
            <pc:docMk/>
            <pc:sldMk cId="1728268259" sldId="3589"/>
            <ac:spMk id="5" creationId="{E9CFE65F-2282-459E-81B8-1896EA86D985}"/>
          </ac:spMkLst>
        </pc:spChg>
        <pc:spChg chg="add del mod">
          <ac:chgData name="Neha Roy" userId="d54e53c894be4834" providerId="LiveId" clId="{7C10C2B7-FB8F-43D2-A9CB-E1F0EFCA209C}" dt="2022-06-08T13:10:43.126" v="143"/>
          <ac:spMkLst>
            <pc:docMk/>
            <pc:sldMk cId="1728268259" sldId="3589"/>
            <ac:spMk id="6" creationId="{BBD6C9A8-FF15-9ED5-510D-840A97843FAD}"/>
          </ac:spMkLst>
        </pc:spChg>
        <pc:spChg chg="add del mod">
          <ac:chgData name="Neha Roy" userId="d54e53c894be4834" providerId="LiveId" clId="{7C10C2B7-FB8F-43D2-A9CB-E1F0EFCA209C}" dt="2022-06-08T13:08:41.109" v="116"/>
          <ac:spMkLst>
            <pc:docMk/>
            <pc:sldMk cId="1728268259" sldId="3589"/>
            <ac:spMk id="7" creationId="{58F39AEB-0DF9-4D12-A2AC-3F6AF7815480}"/>
          </ac:spMkLst>
        </pc:spChg>
        <pc:spChg chg="add del mod ord">
          <ac:chgData name="Neha Roy" userId="d54e53c894be4834" providerId="LiveId" clId="{7C10C2B7-FB8F-43D2-A9CB-E1F0EFCA209C}" dt="2022-06-08T13:09:36.864" v="125" actId="700"/>
          <ac:spMkLst>
            <pc:docMk/>
            <pc:sldMk cId="1728268259" sldId="3589"/>
            <ac:spMk id="8" creationId="{ED11A26D-0CA2-494F-BE66-37CD5665F7DC}"/>
          </ac:spMkLst>
        </pc:spChg>
        <pc:spChg chg="add del mod ord">
          <ac:chgData name="Neha Roy" userId="d54e53c894be4834" providerId="LiveId" clId="{7C10C2B7-FB8F-43D2-A9CB-E1F0EFCA209C}" dt="2022-06-08T13:09:39.324" v="126"/>
          <ac:spMkLst>
            <pc:docMk/>
            <pc:sldMk cId="1728268259" sldId="3589"/>
            <ac:spMk id="9" creationId="{F28A2B3D-420C-442C-87A7-A3590A8EB265}"/>
          </ac:spMkLst>
        </pc:spChg>
        <pc:spChg chg="add del mod">
          <ac:chgData name="Neha Roy" userId="d54e53c894be4834" providerId="LiveId" clId="{7C10C2B7-FB8F-43D2-A9CB-E1F0EFCA209C}" dt="2022-06-08T13:09:59.157" v="130" actId="478"/>
          <ac:spMkLst>
            <pc:docMk/>
            <pc:sldMk cId="1728268259" sldId="3589"/>
            <ac:spMk id="10" creationId="{03C6425D-A551-4414-A0C2-956D3FB5D780}"/>
          </ac:spMkLst>
        </pc:spChg>
        <pc:spChg chg="add del mod">
          <ac:chgData name="Neha Roy" userId="d54e53c894be4834" providerId="LiveId" clId="{7C10C2B7-FB8F-43D2-A9CB-E1F0EFCA209C}" dt="2022-06-08T13:09:39.324" v="126"/>
          <ac:spMkLst>
            <pc:docMk/>
            <pc:sldMk cId="1728268259" sldId="3589"/>
            <ac:spMk id="11" creationId="{8BC8688E-E9A5-44BD-A0A6-0B000E3CCFF9}"/>
          </ac:spMkLst>
        </pc:spChg>
        <pc:spChg chg="add mod ord">
          <ac:chgData name="Neha Roy" userId="d54e53c894be4834" providerId="LiveId" clId="{7C10C2B7-FB8F-43D2-A9CB-E1F0EFCA209C}" dt="2022-06-08T13:10:35.564" v="139" actId="21"/>
          <ac:spMkLst>
            <pc:docMk/>
            <pc:sldMk cId="1728268259" sldId="3589"/>
            <ac:spMk id="12" creationId="{71322238-E141-49D5-A7E8-1BD2CD5A508B}"/>
          </ac:spMkLst>
        </pc:spChg>
        <pc:spChg chg="add del mod">
          <ac:chgData name="Neha Roy" userId="d54e53c894be4834" providerId="LiveId" clId="{7C10C2B7-FB8F-43D2-A9CB-E1F0EFCA209C}" dt="2022-06-08T13:10:16.255" v="132"/>
          <ac:spMkLst>
            <pc:docMk/>
            <pc:sldMk cId="1728268259" sldId="3589"/>
            <ac:spMk id="13" creationId="{7F34D6AB-C095-4955-A11A-F3091A8998CD}"/>
          </ac:spMkLst>
        </pc:spChg>
        <pc:spChg chg="add del mod">
          <ac:chgData name="Neha Roy" userId="d54e53c894be4834" providerId="LiveId" clId="{7C10C2B7-FB8F-43D2-A9CB-E1F0EFCA209C}" dt="2022-06-08T13:10:16.255" v="132"/>
          <ac:spMkLst>
            <pc:docMk/>
            <pc:sldMk cId="1728268259" sldId="3589"/>
            <ac:spMk id="14" creationId="{79ED17E1-7BE3-4660-A48B-AAB36F330650}"/>
          </ac:spMkLst>
        </pc:spChg>
      </pc:sldChg>
      <pc:sldChg chg="addSp delSp modSp mod modClrScheme chgLayout">
        <pc:chgData name="Neha Roy" userId="d54e53c894be4834" providerId="LiveId" clId="{7C10C2B7-FB8F-43D2-A9CB-E1F0EFCA209C}" dt="2022-06-08T12:52:57.352" v="5" actId="478"/>
        <pc:sldMkLst>
          <pc:docMk/>
          <pc:sldMk cId="2486152136" sldId="2142532237"/>
        </pc:sldMkLst>
        <pc:spChg chg="add del mod ord">
          <ac:chgData name="Neha Roy" userId="d54e53c894be4834" providerId="LiveId" clId="{7C10C2B7-FB8F-43D2-A9CB-E1F0EFCA209C}" dt="2022-06-08T12:52:41.194" v="2"/>
          <ac:spMkLst>
            <pc:docMk/>
            <pc:sldMk cId="2486152136" sldId="2142532237"/>
            <ac:spMk id="2" creationId="{900A3CF4-59D3-43D8-907A-0DA441A7F323}"/>
          </ac:spMkLst>
        </pc:spChg>
        <pc:spChg chg="mod ord">
          <ac:chgData name="Neha Roy" userId="d54e53c894be4834" providerId="LiveId" clId="{7C10C2B7-FB8F-43D2-A9CB-E1F0EFCA209C}" dt="2022-06-08T12:52:41.194" v="2"/>
          <ac:spMkLst>
            <pc:docMk/>
            <pc:sldMk cId="2486152136" sldId="2142532237"/>
            <ac:spMk id="3" creationId="{A75730A0-806F-4762-98A5-2983480152C2}"/>
          </ac:spMkLst>
        </pc:spChg>
        <pc:spChg chg="add del mod">
          <ac:chgData name="Neha Roy" userId="d54e53c894be4834" providerId="LiveId" clId="{7C10C2B7-FB8F-43D2-A9CB-E1F0EFCA209C}" dt="2022-06-08T12:52:41.194" v="2"/>
          <ac:spMkLst>
            <pc:docMk/>
            <pc:sldMk cId="2486152136" sldId="2142532237"/>
            <ac:spMk id="4" creationId="{960D0465-9F37-417C-A83D-BD7BEB95CEAD}"/>
          </ac:spMkLst>
        </pc:spChg>
        <pc:spChg chg="mod ord">
          <ac:chgData name="Neha Roy" userId="d54e53c894be4834" providerId="LiveId" clId="{7C10C2B7-FB8F-43D2-A9CB-E1F0EFCA209C}" dt="2022-06-08T12:52:41.194" v="2"/>
          <ac:spMkLst>
            <pc:docMk/>
            <pc:sldMk cId="2486152136" sldId="2142532237"/>
            <ac:spMk id="5" creationId="{22870562-CBA3-4CE9-8E24-136B7BA6C3A2}"/>
          </ac:spMkLst>
        </pc:spChg>
        <pc:spChg chg="add del mod">
          <ac:chgData name="Neha Roy" userId="d54e53c894be4834" providerId="LiveId" clId="{7C10C2B7-FB8F-43D2-A9CB-E1F0EFCA209C}" dt="2022-06-08T12:52:41.194" v="2"/>
          <ac:spMkLst>
            <pc:docMk/>
            <pc:sldMk cId="2486152136" sldId="2142532237"/>
            <ac:spMk id="6" creationId="{BEFDD3D4-1E36-4EBE-9A3A-F927AB22C751}"/>
          </ac:spMkLst>
        </pc:spChg>
        <pc:spChg chg="del mod">
          <ac:chgData name="Neha Roy" userId="d54e53c894be4834" providerId="LiveId" clId="{7C10C2B7-FB8F-43D2-A9CB-E1F0EFCA209C}" dt="2022-06-08T12:52:57.352" v="5" actId="478"/>
          <ac:spMkLst>
            <pc:docMk/>
            <pc:sldMk cId="2486152136" sldId="2142532237"/>
            <ac:spMk id="7" creationId="{B91E0F13-25AA-4785-821B-8624A7914D88}"/>
          </ac:spMkLst>
        </pc:spChg>
        <pc:spChg chg="add del mod">
          <ac:chgData name="Neha Roy" userId="d54e53c894be4834" providerId="LiveId" clId="{7C10C2B7-FB8F-43D2-A9CB-E1F0EFCA209C}" dt="2022-06-08T12:52:41.194" v="2"/>
          <ac:spMkLst>
            <pc:docMk/>
            <pc:sldMk cId="2486152136" sldId="2142532237"/>
            <ac:spMk id="8" creationId="{874F0654-4308-49EF-8257-AD1D8BA42F8E}"/>
          </ac:spMkLst>
        </pc:spChg>
        <pc:spChg chg="add del mod">
          <ac:chgData name="Neha Roy" userId="d54e53c894be4834" providerId="LiveId" clId="{7C10C2B7-FB8F-43D2-A9CB-E1F0EFCA209C}" dt="2022-06-08T12:52:41.194" v="2"/>
          <ac:spMkLst>
            <pc:docMk/>
            <pc:sldMk cId="2486152136" sldId="2142532237"/>
            <ac:spMk id="9" creationId="{008DD351-9D1A-4702-9D05-901A8CA635B8}"/>
          </ac:spMkLst>
        </pc:spChg>
        <pc:spChg chg="add mod">
          <ac:chgData name="Neha Roy" userId="d54e53c894be4834" providerId="LiveId" clId="{7C10C2B7-FB8F-43D2-A9CB-E1F0EFCA209C}" dt="2022-06-08T12:52:47.703" v="4"/>
          <ac:spMkLst>
            <pc:docMk/>
            <pc:sldMk cId="2486152136" sldId="2142532237"/>
            <ac:spMk id="10" creationId="{C1E1276E-CFAE-4BB6-AD64-8B0D52557825}"/>
          </ac:spMkLst>
        </pc:spChg>
        <pc:spChg chg="mod ord">
          <ac:chgData name="Neha Roy" userId="d54e53c894be4834" providerId="LiveId" clId="{7C10C2B7-FB8F-43D2-A9CB-E1F0EFCA209C}" dt="2022-06-08T12:52:41.194" v="2"/>
          <ac:spMkLst>
            <pc:docMk/>
            <pc:sldMk cId="2486152136" sldId="2142532237"/>
            <ac:spMk id="20" creationId="{FFF1F392-D9B4-4E2F-8003-57257CB6FBF4}"/>
          </ac:spMkLst>
        </pc:spChg>
        <pc:spChg chg="mod ord">
          <ac:chgData name="Neha Roy" userId="d54e53c894be4834" providerId="LiveId" clId="{7C10C2B7-FB8F-43D2-A9CB-E1F0EFCA209C}" dt="2022-06-08T12:52:41.194" v="2"/>
          <ac:spMkLst>
            <pc:docMk/>
            <pc:sldMk cId="2486152136" sldId="2142532237"/>
            <ac:spMk id="21" creationId="{475C3003-248B-440E-AF54-BD832B05415B}"/>
          </ac:spMkLst>
        </pc:spChg>
      </pc:sldChg>
      <pc:sldChg chg="modSp">
        <pc:chgData name="Neha Roy" userId="d54e53c894be4834" providerId="LiveId" clId="{7C10C2B7-FB8F-43D2-A9CB-E1F0EFCA209C}" dt="2022-06-08T13:38:26.974" v="690"/>
        <pc:sldMkLst>
          <pc:docMk/>
          <pc:sldMk cId="574992636" sldId="2142532336"/>
        </pc:sldMkLst>
        <pc:spChg chg="mod">
          <ac:chgData name="Neha Roy" userId="d54e53c894be4834" providerId="LiveId" clId="{7C10C2B7-FB8F-43D2-A9CB-E1F0EFCA209C}" dt="2022-06-08T13:38:26.974" v="690"/>
          <ac:spMkLst>
            <pc:docMk/>
            <pc:sldMk cId="574992636" sldId="2142532336"/>
            <ac:spMk id="8" creationId="{AB2DB468-E64C-479A-B251-3CEE1CE4D4BC}"/>
          </ac:spMkLst>
        </pc:spChg>
        <pc:spChg chg="mod">
          <ac:chgData name="Neha Roy" userId="d54e53c894be4834" providerId="LiveId" clId="{7C10C2B7-FB8F-43D2-A9CB-E1F0EFCA209C}" dt="2022-06-08T13:38:26.974" v="690"/>
          <ac:spMkLst>
            <pc:docMk/>
            <pc:sldMk cId="574992636" sldId="2142532336"/>
            <ac:spMk id="9" creationId="{E4FBE490-1B5E-40B8-A06D-AF32019B7F8D}"/>
          </ac:spMkLst>
        </pc:spChg>
      </pc:sldChg>
      <pc:sldChg chg="addSp delSp modSp mod modClrScheme chgLayout">
        <pc:chgData name="Neha Roy" userId="d54e53c894be4834" providerId="LiveId" clId="{7C10C2B7-FB8F-43D2-A9CB-E1F0EFCA209C}" dt="2022-06-09T07:36:50.121" v="770" actId="478"/>
        <pc:sldMkLst>
          <pc:docMk/>
          <pc:sldMk cId="1562708113" sldId="2146846387"/>
        </pc:sldMkLst>
        <pc:spChg chg="mod ord">
          <ac:chgData name="Neha Roy" userId="d54e53c894be4834" providerId="LiveId" clId="{7C10C2B7-FB8F-43D2-A9CB-E1F0EFCA209C}" dt="2022-06-09T07:36:48.892" v="769"/>
          <ac:spMkLst>
            <pc:docMk/>
            <pc:sldMk cId="1562708113" sldId="2146846387"/>
            <ac:spMk id="2" creationId="{834D61AB-8D9F-4500-9C5E-99BB690B664A}"/>
          </ac:spMkLst>
        </pc:spChg>
        <pc:spChg chg="add del mod">
          <ac:chgData name="Neha Roy" userId="d54e53c894be4834" providerId="LiveId" clId="{7C10C2B7-FB8F-43D2-A9CB-E1F0EFCA209C}" dt="2022-06-09T07:36:48.892" v="769"/>
          <ac:spMkLst>
            <pc:docMk/>
            <pc:sldMk cId="1562708113" sldId="2146846387"/>
            <ac:spMk id="4" creationId="{481F9CDA-2265-459A-9EEE-CF0F5DBEFAD1}"/>
          </ac:spMkLst>
        </pc:spChg>
        <pc:spChg chg="add del mod ord">
          <ac:chgData name="Neha Roy" userId="d54e53c894be4834" providerId="LiveId" clId="{7C10C2B7-FB8F-43D2-A9CB-E1F0EFCA209C}" dt="2022-06-08T13:35:40.080" v="669"/>
          <ac:spMkLst>
            <pc:docMk/>
            <pc:sldMk cId="1562708113" sldId="2146846387"/>
            <ac:spMk id="4" creationId="{C00E6B2B-BB3C-4405-ADAF-3EF03E3AE6F6}"/>
          </ac:spMkLst>
        </pc:spChg>
        <pc:spChg chg="add del mod">
          <ac:chgData name="Neha Roy" userId="d54e53c894be4834" providerId="LiveId" clId="{7C10C2B7-FB8F-43D2-A9CB-E1F0EFCA209C}" dt="2022-06-08T13:35:40.080" v="669"/>
          <ac:spMkLst>
            <pc:docMk/>
            <pc:sldMk cId="1562708113" sldId="2146846387"/>
            <ac:spMk id="5" creationId="{D56F2D10-7C8B-4B7E-A2CC-E97DD51D4BBC}"/>
          </ac:spMkLst>
        </pc:spChg>
        <pc:spChg chg="add del mod">
          <ac:chgData name="Neha Roy" userId="d54e53c894be4834" providerId="LiveId" clId="{7C10C2B7-FB8F-43D2-A9CB-E1F0EFCA209C}" dt="2022-06-09T07:36:50.121" v="770" actId="478"/>
          <ac:spMkLst>
            <pc:docMk/>
            <pc:sldMk cId="1562708113" sldId="2146846387"/>
            <ac:spMk id="5" creationId="{F84D4840-E84C-4E55-ACFE-C5DC2CCC8A82}"/>
          </ac:spMkLst>
        </pc:spChg>
        <pc:spChg chg="add del mod">
          <ac:chgData name="Neha Roy" userId="d54e53c894be4834" providerId="LiveId" clId="{7C10C2B7-FB8F-43D2-A9CB-E1F0EFCA209C}" dt="2022-06-08T13:35:42.211" v="670" actId="478"/>
          <ac:spMkLst>
            <pc:docMk/>
            <pc:sldMk cId="1562708113" sldId="2146846387"/>
            <ac:spMk id="6" creationId="{C8887A95-B8EC-46E8-9A91-DD6A56F6A527}"/>
          </ac:spMkLst>
        </pc:spChg>
      </pc:sldChg>
      <pc:sldChg chg="modSp mod modClrScheme chgLayout">
        <pc:chgData name="Neha Roy" userId="d54e53c894be4834" providerId="LiveId" clId="{7C10C2B7-FB8F-43D2-A9CB-E1F0EFCA209C}" dt="2022-06-08T12:53:08.576" v="6" actId="700"/>
        <pc:sldMkLst>
          <pc:docMk/>
          <pc:sldMk cId="2555874515" sldId="2146846423"/>
        </pc:sldMkLst>
        <pc:spChg chg="mod ord">
          <ac:chgData name="Neha Roy" userId="d54e53c894be4834" providerId="LiveId" clId="{7C10C2B7-FB8F-43D2-A9CB-E1F0EFCA209C}" dt="2022-06-08T12:53:08.576" v="6" actId="700"/>
          <ac:spMkLst>
            <pc:docMk/>
            <pc:sldMk cId="2555874515" sldId="2146846423"/>
            <ac:spMk id="2" creationId="{A7A56A00-B446-454E-A248-91118A28A16B}"/>
          </ac:spMkLst>
        </pc:spChg>
        <pc:spChg chg="mod ord">
          <ac:chgData name="Neha Roy" userId="d54e53c894be4834" providerId="LiveId" clId="{7C10C2B7-FB8F-43D2-A9CB-E1F0EFCA209C}" dt="2022-06-08T12:53:08.576" v="6" actId="700"/>
          <ac:spMkLst>
            <pc:docMk/>
            <pc:sldMk cId="2555874515" sldId="2146846423"/>
            <ac:spMk id="3" creationId="{5ECCC03A-40D1-434B-8385-448B3E4B5CF0}"/>
          </ac:spMkLst>
        </pc:spChg>
        <pc:spChg chg="mod ord">
          <ac:chgData name="Neha Roy" userId="d54e53c894be4834" providerId="LiveId" clId="{7C10C2B7-FB8F-43D2-A9CB-E1F0EFCA209C}" dt="2022-06-08T12:53:08.576" v="6" actId="700"/>
          <ac:spMkLst>
            <pc:docMk/>
            <pc:sldMk cId="2555874515" sldId="2146846423"/>
            <ac:spMk id="4" creationId="{47CC1891-44B1-8B4D-B1BF-3DE733608C2F}"/>
          </ac:spMkLst>
        </pc:spChg>
      </pc:sldChg>
      <pc:sldChg chg="modSp mod modClrScheme chgLayout">
        <pc:chgData name="Neha Roy" userId="d54e53c894be4834" providerId="LiveId" clId="{7C10C2B7-FB8F-43D2-A9CB-E1F0EFCA209C}" dt="2022-06-08T12:53:17.080" v="8" actId="700"/>
        <pc:sldMkLst>
          <pc:docMk/>
          <pc:sldMk cId="3491151652" sldId="2146846424"/>
        </pc:sldMkLst>
        <pc:spChg chg="mod ord">
          <ac:chgData name="Neha Roy" userId="d54e53c894be4834" providerId="LiveId" clId="{7C10C2B7-FB8F-43D2-A9CB-E1F0EFCA209C}" dt="2022-06-08T12:53:17.080" v="8" actId="700"/>
          <ac:spMkLst>
            <pc:docMk/>
            <pc:sldMk cId="3491151652" sldId="2146846424"/>
            <ac:spMk id="2" creationId="{A7A56A00-B446-454E-A248-91118A28A16B}"/>
          </ac:spMkLst>
        </pc:spChg>
        <pc:spChg chg="mod ord">
          <ac:chgData name="Neha Roy" userId="d54e53c894be4834" providerId="LiveId" clId="{7C10C2B7-FB8F-43D2-A9CB-E1F0EFCA209C}" dt="2022-06-08T12:53:17.080" v="8" actId="700"/>
          <ac:spMkLst>
            <pc:docMk/>
            <pc:sldMk cId="3491151652" sldId="2146846424"/>
            <ac:spMk id="3" creationId="{5ECCC03A-40D1-434B-8385-448B3E4B5CF0}"/>
          </ac:spMkLst>
        </pc:spChg>
        <pc:spChg chg="mod ord">
          <ac:chgData name="Neha Roy" userId="d54e53c894be4834" providerId="LiveId" clId="{7C10C2B7-FB8F-43D2-A9CB-E1F0EFCA209C}" dt="2022-06-08T12:53:17.080" v="8" actId="700"/>
          <ac:spMkLst>
            <pc:docMk/>
            <pc:sldMk cId="3491151652" sldId="2146846424"/>
            <ac:spMk id="4" creationId="{47CC1891-44B1-8B4D-B1BF-3DE733608C2F}"/>
          </ac:spMkLst>
        </pc:spChg>
      </pc:sldChg>
      <pc:sldChg chg="add del">
        <pc:chgData name="Neha Roy" userId="d54e53c894be4834" providerId="LiveId" clId="{7C10C2B7-FB8F-43D2-A9CB-E1F0EFCA209C}" dt="2022-06-08T12:53:42.846" v="10"/>
        <pc:sldMkLst>
          <pc:docMk/>
          <pc:sldMk cId="2892808567" sldId="2146846425"/>
        </pc:sldMkLst>
      </pc:sldChg>
      <pc:sldChg chg="addSp delSp modSp add del mod">
        <pc:chgData name="Neha Roy" userId="d54e53c894be4834" providerId="LiveId" clId="{7C10C2B7-FB8F-43D2-A9CB-E1F0EFCA209C}" dt="2022-06-09T07:35:54.235" v="749" actId="478"/>
        <pc:sldMkLst>
          <pc:docMk/>
          <pc:sldMk cId="3683626949" sldId="2146846426"/>
        </pc:sldMkLst>
        <pc:spChg chg="mod">
          <ac:chgData name="Neha Roy" userId="d54e53c894be4834" providerId="LiveId" clId="{7C10C2B7-FB8F-43D2-A9CB-E1F0EFCA209C}" dt="2022-06-09T07:35:36.961" v="748"/>
          <ac:spMkLst>
            <pc:docMk/>
            <pc:sldMk cId="3683626949" sldId="2146846426"/>
            <ac:spMk id="2" creationId="{F5BCA5F7-F783-664C-BA25-1B96E3A311D4}"/>
          </ac:spMkLst>
        </pc:spChg>
        <pc:spChg chg="add del mod">
          <ac:chgData name="Neha Roy" userId="d54e53c894be4834" providerId="LiveId" clId="{7C10C2B7-FB8F-43D2-A9CB-E1F0EFCA209C}" dt="2022-06-09T07:35:36.961" v="748"/>
          <ac:spMkLst>
            <pc:docMk/>
            <pc:sldMk cId="3683626949" sldId="2146846426"/>
            <ac:spMk id="3" creationId="{19085B77-60BE-4F2E-A298-F55E321D0647}"/>
          </ac:spMkLst>
        </pc:spChg>
        <pc:spChg chg="add del mod">
          <ac:chgData name="Neha Roy" userId="d54e53c894be4834" providerId="LiveId" clId="{7C10C2B7-FB8F-43D2-A9CB-E1F0EFCA209C}" dt="2022-06-09T07:35:54.235" v="749" actId="478"/>
          <ac:spMkLst>
            <pc:docMk/>
            <pc:sldMk cId="3683626949" sldId="2146846426"/>
            <ac:spMk id="4" creationId="{501E16BD-0206-43AC-9F45-A2C84B1E6493}"/>
          </ac:spMkLst>
        </pc:spChg>
      </pc:sldChg>
      <pc:sldChg chg="modSp add del mod">
        <pc:chgData name="Neha Roy" userId="d54e53c894be4834" providerId="LiveId" clId="{7C10C2B7-FB8F-43D2-A9CB-E1F0EFCA209C}" dt="2022-06-08T13:48:55.458" v="692" actId="12"/>
        <pc:sldMkLst>
          <pc:docMk/>
          <pc:sldMk cId="4198164405" sldId="2146846431"/>
        </pc:sldMkLst>
        <pc:spChg chg="mod">
          <ac:chgData name="Neha Roy" userId="d54e53c894be4834" providerId="LiveId" clId="{7C10C2B7-FB8F-43D2-A9CB-E1F0EFCA209C}" dt="2022-06-08T13:48:55.458" v="692" actId="12"/>
          <ac:spMkLst>
            <pc:docMk/>
            <pc:sldMk cId="4198164405" sldId="2146846431"/>
            <ac:spMk id="3" creationId="{1F6A1B2E-E933-AA4A-A093-B4D04D76B9EF}"/>
          </ac:spMkLst>
        </pc:spChg>
      </pc:sldChg>
      <pc:sldChg chg="addSp delSp modSp add del mod">
        <pc:chgData name="Neha Roy" userId="d54e53c894be4834" providerId="LiveId" clId="{7C10C2B7-FB8F-43D2-A9CB-E1F0EFCA209C}" dt="2022-06-09T07:36:01.925" v="751" actId="478"/>
        <pc:sldMkLst>
          <pc:docMk/>
          <pc:sldMk cId="4230913089" sldId="2146846432"/>
        </pc:sldMkLst>
        <pc:spChg chg="mod">
          <ac:chgData name="Neha Roy" userId="d54e53c894be4834" providerId="LiveId" clId="{7C10C2B7-FB8F-43D2-A9CB-E1F0EFCA209C}" dt="2022-06-09T07:35:57.789" v="750"/>
          <ac:spMkLst>
            <pc:docMk/>
            <pc:sldMk cId="4230913089" sldId="2146846432"/>
            <ac:spMk id="2" creationId="{47AADC10-6107-0E44-B33B-85F59D05B22E}"/>
          </ac:spMkLst>
        </pc:spChg>
        <pc:spChg chg="add del mod">
          <ac:chgData name="Neha Roy" userId="d54e53c894be4834" providerId="LiveId" clId="{7C10C2B7-FB8F-43D2-A9CB-E1F0EFCA209C}" dt="2022-06-09T07:35:57.789" v="750"/>
          <ac:spMkLst>
            <pc:docMk/>
            <pc:sldMk cId="4230913089" sldId="2146846432"/>
            <ac:spMk id="3" creationId="{F0A2DC29-68FC-449F-8E6F-DFF6A24823C6}"/>
          </ac:spMkLst>
        </pc:spChg>
        <pc:spChg chg="add del mod">
          <ac:chgData name="Neha Roy" userId="d54e53c894be4834" providerId="LiveId" clId="{7C10C2B7-FB8F-43D2-A9CB-E1F0EFCA209C}" dt="2022-06-09T07:36:01.925" v="751" actId="478"/>
          <ac:spMkLst>
            <pc:docMk/>
            <pc:sldMk cId="4230913089" sldId="2146846432"/>
            <ac:spMk id="4" creationId="{3B59C84B-DBDF-49CD-9E38-8F58BFC670B6}"/>
          </ac:spMkLst>
        </pc:spChg>
      </pc:sldChg>
      <pc:sldChg chg="add del">
        <pc:chgData name="Neha Roy" userId="d54e53c894be4834" providerId="LiveId" clId="{7C10C2B7-FB8F-43D2-A9CB-E1F0EFCA209C}" dt="2022-06-08T12:54:52.298" v="16"/>
        <pc:sldMkLst>
          <pc:docMk/>
          <pc:sldMk cId="2162530355" sldId="2146846433"/>
        </pc:sldMkLst>
      </pc:sldChg>
      <pc:sldChg chg="addSp delSp modSp add del mod">
        <pc:chgData name="Neha Roy" userId="d54e53c894be4834" providerId="LiveId" clId="{7C10C2B7-FB8F-43D2-A9CB-E1F0EFCA209C}" dt="2022-06-09T07:36:06.021" v="753" actId="478"/>
        <pc:sldMkLst>
          <pc:docMk/>
          <pc:sldMk cId="110374668" sldId="2146846435"/>
        </pc:sldMkLst>
        <pc:spChg chg="mod">
          <ac:chgData name="Neha Roy" userId="d54e53c894be4834" providerId="LiveId" clId="{7C10C2B7-FB8F-43D2-A9CB-E1F0EFCA209C}" dt="2022-06-09T07:36:04.249" v="752"/>
          <ac:spMkLst>
            <pc:docMk/>
            <pc:sldMk cId="110374668" sldId="2146846435"/>
            <ac:spMk id="2" creationId="{EA9B2C39-3EC6-5F42-BC6F-B07B4FD6AA78}"/>
          </ac:spMkLst>
        </pc:spChg>
        <pc:spChg chg="add del mod">
          <ac:chgData name="Neha Roy" userId="d54e53c894be4834" providerId="LiveId" clId="{7C10C2B7-FB8F-43D2-A9CB-E1F0EFCA209C}" dt="2022-06-09T07:36:04.249" v="752"/>
          <ac:spMkLst>
            <pc:docMk/>
            <pc:sldMk cId="110374668" sldId="2146846435"/>
            <ac:spMk id="3" creationId="{CD522495-5C5D-45FC-A1FD-B8450447B7A1}"/>
          </ac:spMkLst>
        </pc:spChg>
        <pc:spChg chg="add del mod">
          <ac:chgData name="Neha Roy" userId="d54e53c894be4834" providerId="LiveId" clId="{7C10C2B7-FB8F-43D2-A9CB-E1F0EFCA209C}" dt="2022-06-09T07:36:06.021" v="753" actId="478"/>
          <ac:spMkLst>
            <pc:docMk/>
            <pc:sldMk cId="110374668" sldId="2146846435"/>
            <ac:spMk id="4" creationId="{CB7D2279-D35B-4617-9BCF-A966359A14A9}"/>
          </ac:spMkLst>
        </pc:spChg>
      </pc:sldChg>
      <pc:sldChg chg="addSp delSp modSp mod modClrScheme chgLayout">
        <pc:chgData name="Neha Roy" userId="d54e53c894be4834" providerId="LiveId" clId="{7C10C2B7-FB8F-43D2-A9CB-E1F0EFCA209C}" dt="2022-06-09T07:36:12.355" v="755" actId="478"/>
        <pc:sldMkLst>
          <pc:docMk/>
          <pc:sldMk cId="2224504167" sldId="2146846436"/>
        </pc:sldMkLst>
        <pc:spChg chg="mod ord">
          <ac:chgData name="Neha Roy" userId="d54e53c894be4834" providerId="LiveId" clId="{7C10C2B7-FB8F-43D2-A9CB-E1F0EFCA209C}" dt="2022-06-09T07:36:11.003" v="754"/>
          <ac:spMkLst>
            <pc:docMk/>
            <pc:sldMk cId="2224504167" sldId="2146846436"/>
            <ac:spMk id="2" creationId="{6D50E55E-B2F3-8544-99B5-BE9E228ED4B1}"/>
          </ac:spMkLst>
        </pc:spChg>
        <pc:spChg chg="add del mod ord">
          <ac:chgData name="Neha Roy" userId="d54e53c894be4834" providerId="LiveId" clId="{7C10C2B7-FB8F-43D2-A9CB-E1F0EFCA209C}" dt="2022-06-08T12:55:28.614" v="20" actId="478"/>
          <ac:spMkLst>
            <pc:docMk/>
            <pc:sldMk cId="2224504167" sldId="2146846436"/>
            <ac:spMk id="3" creationId="{06074EB4-F426-4EE9-B3A1-BC9C11869C1E}"/>
          </ac:spMkLst>
        </pc:spChg>
        <pc:spChg chg="add del mod">
          <ac:chgData name="Neha Roy" userId="d54e53c894be4834" providerId="LiveId" clId="{7C10C2B7-FB8F-43D2-A9CB-E1F0EFCA209C}" dt="2022-06-09T07:36:11.003" v="754"/>
          <ac:spMkLst>
            <pc:docMk/>
            <pc:sldMk cId="2224504167" sldId="2146846436"/>
            <ac:spMk id="3" creationId="{1364BB7E-E5A8-4168-B139-C162C0A305D8}"/>
          </ac:spMkLst>
        </pc:spChg>
        <pc:spChg chg="add del mod">
          <ac:chgData name="Neha Roy" userId="d54e53c894be4834" providerId="LiveId" clId="{7C10C2B7-FB8F-43D2-A9CB-E1F0EFCA209C}" dt="2022-06-09T07:36:12.355" v="755" actId="478"/>
          <ac:spMkLst>
            <pc:docMk/>
            <pc:sldMk cId="2224504167" sldId="2146846436"/>
            <ac:spMk id="4" creationId="{A0BE08E2-5E29-4C82-9BF9-B60DD365A925}"/>
          </ac:spMkLst>
        </pc:spChg>
      </pc:sldChg>
      <pc:sldChg chg="addSp delSp modSp add del mod">
        <pc:chgData name="Neha Roy" userId="d54e53c894be4834" providerId="LiveId" clId="{7C10C2B7-FB8F-43D2-A9CB-E1F0EFCA209C}" dt="2022-06-09T07:36:19.426" v="758" actId="14100"/>
        <pc:sldMkLst>
          <pc:docMk/>
          <pc:sldMk cId="3656208105" sldId="2146846437"/>
        </pc:sldMkLst>
        <pc:spChg chg="mod">
          <ac:chgData name="Neha Roy" userId="d54e53c894be4834" providerId="LiveId" clId="{7C10C2B7-FB8F-43D2-A9CB-E1F0EFCA209C}" dt="2022-06-09T07:36:19.426" v="758" actId="14100"/>
          <ac:spMkLst>
            <pc:docMk/>
            <pc:sldMk cId="3656208105" sldId="2146846437"/>
            <ac:spMk id="2" creationId="{052A580D-9102-854F-84E2-F11431C34AA2}"/>
          </ac:spMkLst>
        </pc:spChg>
        <pc:spChg chg="add del mod">
          <ac:chgData name="Neha Roy" userId="d54e53c894be4834" providerId="LiveId" clId="{7C10C2B7-FB8F-43D2-A9CB-E1F0EFCA209C}" dt="2022-06-09T07:36:15.166" v="756"/>
          <ac:spMkLst>
            <pc:docMk/>
            <pc:sldMk cId="3656208105" sldId="2146846437"/>
            <ac:spMk id="3" creationId="{65067A85-502F-4C8A-AB70-D3E748FF19DF}"/>
          </ac:spMkLst>
        </pc:spChg>
        <pc:spChg chg="add del mod">
          <ac:chgData name="Neha Roy" userId="d54e53c894be4834" providerId="LiveId" clId="{7C10C2B7-FB8F-43D2-A9CB-E1F0EFCA209C}" dt="2022-06-09T07:36:16.629" v="757" actId="478"/>
          <ac:spMkLst>
            <pc:docMk/>
            <pc:sldMk cId="3656208105" sldId="2146846437"/>
            <ac:spMk id="4" creationId="{ACAC0D35-8C25-405A-9C5B-9AB789651412}"/>
          </ac:spMkLst>
        </pc:spChg>
      </pc:sldChg>
      <pc:sldChg chg="addSp delSp modSp add mod ord">
        <pc:chgData name="Neha Roy" userId="d54e53c894be4834" providerId="LiveId" clId="{7C10C2B7-FB8F-43D2-A9CB-E1F0EFCA209C}" dt="2022-06-09T07:36:33.252" v="763" actId="14100"/>
        <pc:sldMkLst>
          <pc:docMk/>
          <pc:sldMk cId="1031621288" sldId="2146846438"/>
        </pc:sldMkLst>
        <pc:spChg chg="mod">
          <ac:chgData name="Neha Roy" userId="d54e53c894be4834" providerId="LiveId" clId="{7C10C2B7-FB8F-43D2-A9CB-E1F0EFCA209C}" dt="2022-06-09T07:36:33.252" v="763" actId="14100"/>
          <ac:spMkLst>
            <pc:docMk/>
            <pc:sldMk cId="1031621288" sldId="2146846438"/>
            <ac:spMk id="2" creationId="{C59714D4-04A7-1149-B09E-BDCC925CD6CB}"/>
          </ac:spMkLst>
        </pc:spChg>
        <pc:spChg chg="add del mod">
          <ac:chgData name="Neha Roy" userId="d54e53c894be4834" providerId="LiveId" clId="{7C10C2B7-FB8F-43D2-A9CB-E1F0EFCA209C}" dt="2022-06-09T07:36:28.439" v="761"/>
          <ac:spMkLst>
            <pc:docMk/>
            <pc:sldMk cId="1031621288" sldId="2146846438"/>
            <ac:spMk id="3" creationId="{C4CFFE1F-DDF2-4AC3-8064-33DB9766A835}"/>
          </ac:spMkLst>
        </pc:spChg>
        <pc:spChg chg="add del mod">
          <ac:chgData name="Neha Roy" userId="d54e53c894be4834" providerId="LiveId" clId="{7C10C2B7-FB8F-43D2-A9CB-E1F0EFCA209C}" dt="2022-06-09T07:36:30.809" v="762" actId="478"/>
          <ac:spMkLst>
            <pc:docMk/>
            <pc:sldMk cId="1031621288" sldId="2146846438"/>
            <ac:spMk id="4" creationId="{FB5075B1-97DD-497D-B1BA-610E8F290B17}"/>
          </ac:spMkLst>
        </pc:spChg>
      </pc:sldChg>
      <pc:sldChg chg="addSp delSp modSp mod modClrScheme chgLayout">
        <pc:chgData name="Neha Roy" userId="d54e53c894be4834" providerId="LiveId" clId="{7C10C2B7-FB8F-43D2-A9CB-E1F0EFCA209C}" dt="2022-06-08T13:20:38.406" v="320" actId="14734"/>
        <pc:sldMkLst>
          <pc:docMk/>
          <pc:sldMk cId="3273929535" sldId="2146846441"/>
        </pc:sldMkLst>
        <pc:spChg chg="mod ord">
          <ac:chgData name="Neha Roy" userId="d54e53c894be4834" providerId="LiveId" clId="{7C10C2B7-FB8F-43D2-A9CB-E1F0EFCA209C}" dt="2022-06-08T13:19:49.975" v="296"/>
          <ac:spMkLst>
            <pc:docMk/>
            <pc:sldMk cId="3273929535" sldId="2146846441"/>
            <ac:spMk id="2" creationId="{3C34F3A0-07A1-4EE6-9419-79C3C545793F}"/>
          </ac:spMkLst>
        </pc:spChg>
        <pc:spChg chg="add del mod">
          <ac:chgData name="Neha Roy" userId="d54e53c894be4834" providerId="LiveId" clId="{7C10C2B7-FB8F-43D2-A9CB-E1F0EFCA209C}" dt="2022-06-08T13:19:49.975" v="296"/>
          <ac:spMkLst>
            <pc:docMk/>
            <pc:sldMk cId="3273929535" sldId="2146846441"/>
            <ac:spMk id="3" creationId="{54466E9E-B7B8-45C0-A8B5-7F697EF36EB8}"/>
          </ac:spMkLst>
        </pc:spChg>
        <pc:graphicFrameChg chg="mod modGraphic">
          <ac:chgData name="Neha Roy" userId="d54e53c894be4834" providerId="LiveId" clId="{7C10C2B7-FB8F-43D2-A9CB-E1F0EFCA209C}" dt="2022-06-08T13:20:38.406" v="320" actId="14734"/>
          <ac:graphicFrameMkLst>
            <pc:docMk/>
            <pc:sldMk cId="3273929535" sldId="2146846441"/>
            <ac:graphicFrameMk id="5" creationId="{88ADF569-AC29-7DD7-8178-DA6AC2E81BBE}"/>
          </ac:graphicFrameMkLst>
        </pc:graphicFrameChg>
      </pc:sldChg>
      <pc:sldChg chg="addSp delSp modSp mod modClrScheme chgLayout">
        <pc:chgData name="Neha Roy" userId="d54e53c894be4834" providerId="LiveId" clId="{7C10C2B7-FB8F-43D2-A9CB-E1F0EFCA209C}" dt="2022-06-09T07:36:54.932" v="772" actId="478"/>
        <pc:sldMkLst>
          <pc:docMk/>
          <pc:sldMk cId="2892284302" sldId="2146846458"/>
        </pc:sldMkLst>
        <pc:spChg chg="mod ord">
          <ac:chgData name="Neha Roy" userId="d54e53c894be4834" providerId="LiveId" clId="{7C10C2B7-FB8F-43D2-A9CB-E1F0EFCA209C}" dt="2022-06-09T07:36:52.793" v="771"/>
          <ac:spMkLst>
            <pc:docMk/>
            <pc:sldMk cId="2892284302" sldId="2146846458"/>
            <ac:spMk id="2" creationId="{3862F606-90EE-434D-BF1A-25AD764A70EC}"/>
          </ac:spMkLst>
        </pc:spChg>
        <pc:spChg chg="add del mod ord">
          <ac:chgData name="Neha Roy" userId="d54e53c894be4834" providerId="LiveId" clId="{7C10C2B7-FB8F-43D2-A9CB-E1F0EFCA209C}" dt="2022-06-08T13:35:52.214" v="672"/>
          <ac:spMkLst>
            <pc:docMk/>
            <pc:sldMk cId="2892284302" sldId="2146846458"/>
            <ac:spMk id="4" creationId="{8EB891F2-1A77-4670-991E-DA0679DD4226}"/>
          </ac:spMkLst>
        </pc:spChg>
        <pc:spChg chg="add del mod">
          <ac:chgData name="Neha Roy" userId="d54e53c894be4834" providerId="LiveId" clId="{7C10C2B7-FB8F-43D2-A9CB-E1F0EFCA209C}" dt="2022-06-09T07:36:52.793" v="771"/>
          <ac:spMkLst>
            <pc:docMk/>
            <pc:sldMk cId="2892284302" sldId="2146846458"/>
            <ac:spMk id="4" creationId="{A705ED55-C4DC-48EB-AD88-F1F0E7944F83}"/>
          </ac:spMkLst>
        </pc:spChg>
        <pc:spChg chg="add del mod">
          <ac:chgData name="Neha Roy" userId="d54e53c894be4834" providerId="LiveId" clId="{7C10C2B7-FB8F-43D2-A9CB-E1F0EFCA209C}" dt="2022-06-08T13:35:52.214" v="672"/>
          <ac:spMkLst>
            <pc:docMk/>
            <pc:sldMk cId="2892284302" sldId="2146846458"/>
            <ac:spMk id="5" creationId="{7CFC9C19-C62A-4B81-BC66-B108CE122EA4}"/>
          </ac:spMkLst>
        </pc:spChg>
        <pc:spChg chg="add del mod">
          <ac:chgData name="Neha Roy" userId="d54e53c894be4834" providerId="LiveId" clId="{7C10C2B7-FB8F-43D2-A9CB-E1F0EFCA209C}" dt="2022-06-09T07:36:54.932" v="772" actId="478"/>
          <ac:spMkLst>
            <pc:docMk/>
            <pc:sldMk cId="2892284302" sldId="2146846458"/>
            <ac:spMk id="5" creationId="{7EA5ADDB-B17A-4642-A4DE-271C3359F618}"/>
          </ac:spMkLst>
        </pc:spChg>
        <pc:spChg chg="add del mod">
          <ac:chgData name="Neha Roy" userId="d54e53c894be4834" providerId="LiveId" clId="{7C10C2B7-FB8F-43D2-A9CB-E1F0EFCA209C}" dt="2022-06-08T13:35:54.339" v="673" actId="478"/>
          <ac:spMkLst>
            <pc:docMk/>
            <pc:sldMk cId="2892284302" sldId="2146846458"/>
            <ac:spMk id="6" creationId="{56F043A3-C502-40A4-B2C1-669DFF470847}"/>
          </ac:spMkLst>
        </pc:spChg>
      </pc:sldChg>
      <pc:sldChg chg="addSp delSp modSp mod modClrScheme chgLayout">
        <pc:chgData name="Neha Roy" userId="d54e53c894be4834" providerId="LiveId" clId="{7C10C2B7-FB8F-43D2-A9CB-E1F0EFCA209C}" dt="2022-06-09T07:36:47.216" v="768" actId="478"/>
        <pc:sldMkLst>
          <pc:docMk/>
          <pc:sldMk cId="327301735" sldId="2146846459"/>
        </pc:sldMkLst>
        <pc:spChg chg="mod ord">
          <ac:chgData name="Neha Roy" userId="d54e53c894be4834" providerId="LiveId" clId="{7C10C2B7-FB8F-43D2-A9CB-E1F0EFCA209C}" dt="2022-06-09T07:36:45.642" v="767"/>
          <ac:spMkLst>
            <pc:docMk/>
            <pc:sldMk cId="327301735" sldId="2146846459"/>
            <ac:spMk id="2" creationId="{04469F7C-12BC-6344-8B68-894E98255BE5}"/>
          </ac:spMkLst>
        </pc:spChg>
        <pc:spChg chg="add del mod ord">
          <ac:chgData name="Neha Roy" userId="d54e53c894be4834" providerId="LiveId" clId="{7C10C2B7-FB8F-43D2-A9CB-E1F0EFCA209C}" dt="2022-06-08T13:35:17.715" v="666"/>
          <ac:spMkLst>
            <pc:docMk/>
            <pc:sldMk cId="327301735" sldId="2146846459"/>
            <ac:spMk id="3" creationId="{04E0B1CB-98A4-47EA-B753-68727C81E684}"/>
          </ac:spMkLst>
        </pc:spChg>
        <pc:spChg chg="add del mod">
          <ac:chgData name="Neha Roy" userId="d54e53c894be4834" providerId="LiveId" clId="{7C10C2B7-FB8F-43D2-A9CB-E1F0EFCA209C}" dt="2022-06-09T07:36:45.642" v="767"/>
          <ac:spMkLst>
            <pc:docMk/>
            <pc:sldMk cId="327301735" sldId="2146846459"/>
            <ac:spMk id="3" creationId="{B747ACCB-A22F-4E47-91FE-5580D53CCE19}"/>
          </ac:spMkLst>
        </pc:spChg>
        <pc:spChg chg="add del mod">
          <ac:chgData name="Neha Roy" userId="d54e53c894be4834" providerId="LiveId" clId="{7C10C2B7-FB8F-43D2-A9CB-E1F0EFCA209C}" dt="2022-06-08T13:35:17.715" v="666"/>
          <ac:spMkLst>
            <pc:docMk/>
            <pc:sldMk cId="327301735" sldId="2146846459"/>
            <ac:spMk id="4" creationId="{3B21FBA8-4B77-416F-A575-9D312B13612E}"/>
          </ac:spMkLst>
        </pc:spChg>
        <pc:spChg chg="add del mod">
          <ac:chgData name="Neha Roy" userId="d54e53c894be4834" providerId="LiveId" clId="{7C10C2B7-FB8F-43D2-A9CB-E1F0EFCA209C}" dt="2022-06-09T07:36:47.216" v="768" actId="478"/>
          <ac:spMkLst>
            <pc:docMk/>
            <pc:sldMk cId="327301735" sldId="2146846459"/>
            <ac:spMk id="4" creationId="{7F36251F-0A5F-4D2E-A40E-80E9403B8892}"/>
          </ac:spMkLst>
        </pc:spChg>
        <pc:spChg chg="add del mod">
          <ac:chgData name="Neha Roy" userId="d54e53c894be4834" providerId="LiveId" clId="{7C10C2B7-FB8F-43D2-A9CB-E1F0EFCA209C}" dt="2022-06-08T13:35:19.501" v="667" actId="478"/>
          <ac:spMkLst>
            <pc:docMk/>
            <pc:sldMk cId="327301735" sldId="2146846459"/>
            <ac:spMk id="5" creationId="{070ADC46-57CC-4E96-962E-AB6A200E455F}"/>
          </ac:spMkLst>
        </pc:spChg>
      </pc:sldChg>
      <pc:sldChg chg="modSp mod modClrScheme chgLayout">
        <pc:chgData name="Neha Roy" userId="d54e53c894be4834" providerId="LiveId" clId="{7C10C2B7-FB8F-43D2-A9CB-E1F0EFCA209C}" dt="2022-06-08T12:53:12.638" v="7" actId="700"/>
        <pc:sldMkLst>
          <pc:docMk/>
          <pc:sldMk cId="392563883" sldId="2146846464"/>
        </pc:sldMkLst>
        <pc:spChg chg="mod ord">
          <ac:chgData name="Neha Roy" userId="d54e53c894be4834" providerId="LiveId" clId="{7C10C2B7-FB8F-43D2-A9CB-E1F0EFCA209C}" dt="2022-06-08T12:53:12.638" v="7" actId="700"/>
          <ac:spMkLst>
            <pc:docMk/>
            <pc:sldMk cId="392563883" sldId="2146846464"/>
            <ac:spMk id="2" creationId="{A7A56A00-B446-454E-A248-91118A28A16B}"/>
          </ac:spMkLst>
        </pc:spChg>
        <pc:spChg chg="mod ord">
          <ac:chgData name="Neha Roy" userId="d54e53c894be4834" providerId="LiveId" clId="{7C10C2B7-FB8F-43D2-A9CB-E1F0EFCA209C}" dt="2022-06-08T12:53:12.638" v="7" actId="700"/>
          <ac:spMkLst>
            <pc:docMk/>
            <pc:sldMk cId="392563883" sldId="2146846464"/>
            <ac:spMk id="3" creationId="{5ECCC03A-40D1-434B-8385-448B3E4B5CF0}"/>
          </ac:spMkLst>
        </pc:spChg>
        <pc:spChg chg="mod ord">
          <ac:chgData name="Neha Roy" userId="d54e53c894be4834" providerId="LiveId" clId="{7C10C2B7-FB8F-43D2-A9CB-E1F0EFCA209C}" dt="2022-06-08T12:53:12.638" v="7" actId="700"/>
          <ac:spMkLst>
            <pc:docMk/>
            <pc:sldMk cId="392563883" sldId="2146846464"/>
            <ac:spMk id="4" creationId="{47CC1891-44B1-8B4D-B1BF-3DE733608C2F}"/>
          </ac:spMkLst>
        </pc:spChg>
      </pc:sldChg>
      <pc:sldChg chg="addSp delSp modSp mod modClrScheme chgLayout">
        <pc:chgData name="Neha Roy" userId="d54e53c894be4834" providerId="LiveId" clId="{7C10C2B7-FB8F-43D2-A9CB-E1F0EFCA209C}" dt="2022-06-09T07:36:25.977" v="760" actId="478"/>
        <pc:sldMkLst>
          <pc:docMk/>
          <pc:sldMk cId="3293899828" sldId="2146846468"/>
        </pc:sldMkLst>
        <pc:spChg chg="mod ord">
          <ac:chgData name="Neha Roy" userId="d54e53c894be4834" providerId="LiveId" clId="{7C10C2B7-FB8F-43D2-A9CB-E1F0EFCA209C}" dt="2022-06-09T07:36:23.911" v="759"/>
          <ac:spMkLst>
            <pc:docMk/>
            <pc:sldMk cId="3293899828" sldId="2146846468"/>
            <ac:spMk id="2" creationId="{0678E414-F648-0504-841B-16040EF055EF}"/>
          </ac:spMkLst>
        </pc:spChg>
        <pc:spChg chg="add del mod ord">
          <ac:chgData name="Neha Roy" userId="d54e53c894be4834" providerId="LiveId" clId="{7C10C2B7-FB8F-43D2-A9CB-E1F0EFCA209C}" dt="2022-06-08T13:13:59.295" v="153" actId="700"/>
          <ac:spMkLst>
            <pc:docMk/>
            <pc:sldMk cId="3293899828" sldId="2146846468"/>
            <ac:spMk id="3" creationId="{9796BD21-D14F-40EA-97F7-8E0A3CEA1532}"/>
          </ac:spMkLst>
        </pc:spChg>
        <pc:spChg chg="add del mod">
          <ac:chgData name="Neha Roy" userId="d54e53c894be4834" providerId="LiveId" clId="{7C10C2B7-FB8F-43D2-A9CB-E1F0EFCA209C}" dt="2022-06-09T07:36:23.911" v="759"/>
          <ac:spMkLst>
            <pc:docMk/>
            <pc:sldMk cId="3293899828" sldId="2146846468"/>
            <ac:spMk id="3" creationId="{E2CA64DD-F60D-4839-8C78-585859D6F35B}"/>
          </ac:spMkLst>
        </pc:spChg>
        <pc:spChg chg="add del mod">
          <ac:chgData name="Neha Roy" userId="d54e53c894be4834" providerId="LiveId" clId="{7C10C2B7-FB8F-43D2-A9CB-E1F0EFCA209C}" dt="2022-06-09T07:36:25.977" v="760" actId="478"/>
          <ac:spMkLst>
            <pc:docMk/>
            <pc:sldMk cId="3293899828" sldId="2146846468"/>
            <ac:spMk id="4" creationId="{CBE275CF-45D3-49B3-ACC1-2AA57FFD9105}"/>
          </ac:spMkLst>
        </pc:spChg>
        <pc:spChg chg="add del mod ord">
          <ac:chgData name="Neha Roy" userId="d54e53c894be4834" providerId="LiveId" clId="{7C10C2B7-FB8F-43D2-A9CB-E1F0EFCA209C}" dt="2022-06-08T13:14:03.982" v="154" actId="478"/>
          <ac:spMkLst>
            <pc:docMk/>
            <pc:sldMk cId="3293899828" sldId="2146846468"/>
            <ac:spMk id="4" creationId="{F30A20CF-8D30-4E9C-AFB7-354182F411ED}"/>
          </ac:spMkLst>
        </pc:spChg>
      </pc:sldChg>
      <pc:sldChg chg="addSp delSp modSp mod modClrScheme chgLayout">
        <pc:chgData name="Neha Roy" userId="d54e53c894be4834" providerId="LiveId" clId="{7C10C2B7-FB8F-43D2-A9CB-E1F0EFCA209C}" dt="2022-06-08T13:37:21.606" v="684" actId="14100"/>
        <pc:sldMkLst>
          <pc:docMk/>
          <pc:sldMk cId="1017563979" sldId="2146846470"/>
        </pc:sldMkLst>
        <pc:spChg chg="mod ord">
          <ac:chgData name="Neha Roy" userId="d54e53c894be4834" providerId="LiveId" clId="{7C10C2B7-FB8F-43D2-A9CB-E1F0EFCA209C}" dt="2022-06-08T13:17:43.225" v="240"/>
          <ac:spMkLst>
            <pc:docMk/>
            <pc:sldMk cId="1017563979" sldId="2146846470"/>
            <ac:spMk id="2" creationId="{3CF07165-CD99-CA4C-E491-3782F27B595A}"/>
          </ac:spMkLst>
        </pc:spChg>
        <pc:spChg chg="add del mod">
          <ac:chgData name="Neha Roy" userId="d54e53c894be4834" providerId="LiveId" clId="{7C10C2B7-FB8F-43D2-A9CB-E1F0EFCA209C}" dt="2022-06-08T13:17:43.225" v="240"/>
          <ac:spMkLst>
            <pc:docMk/>
            <pc:sldMk cId="1017563979" sldId="2146846470"/>
            <ac:spMk id="3" creationId="{4C253CFA-A6F2-40B1-8E81-BECBF5028947}"/>
          </ac:spMkLst>
        </pc:spChg>
        <pc:spChg chg="mod topLvl">
          <ac:chgData name="Neha Roy" userId="d54e53c894be4834" providerId="LiveId" clId="{7C10C2B7-FB8F-43D2-A9CB-E1F0EFCA209C}" dt="2022-06-08T13:37:17.380" v="683" actId="1076"/>
          <ac:spMkLst>
            <pc:docMk/>
            <pc:sldMk cId="1017563979" sldId="2146846470"/>
            <ac:spMk id="4" creationId="{F923A929-DAAB-1B22-95E6-C5E7756296E6}"/>
          </ac:spMkLst>
        </pc:spChg>
        <pc:spChg chg="mod topLvl">
          <ac:chgData name="Neha Roy" userId="d54e53c894be4834" providerId="LiveId" clId="{7C10C2B7-FB8F-43D2-A9CB-E1F0EFCA209C}" dt="2022-06-08T13:36:53.633" v="678" actId="14100"/>
          <ac:spMkLst>
            <pc:docMk/>
            <pc:sldMk cId="1017563979" sldId="2146846470"/>
            <ac:spMk id="5" creationId="{8619C956-E293-39B9-6581-A2548BA1727A}"/>
          </ac:spMkLst>
        </pc:spChg>
        <pc:spChg chg="mod topLvl">
          <ac:chgData name="Neha Roy" userId="d54e53c894be4834" providerId="LiveId" clId="{7C10C2B7-FB8F-43D2-A9CB-E1F0EFCA209C}" dt="2022-06-08T13:36:35.476" v="676" actId="165"/>
          <ac:spMkLst>
            <pc:docMk/>
            <pc:sldMk cId="1017563979" sldId="2146846470"/>
            <ac:spMk id="6" creationId="{2BC71A21-B5E8-5F49-2A7E-56F3A67DD963}"/>
          </ac:spMkLst>
        </pc:spChg>
        <pc:spChg chg="mod topLvl">
          <ac:chgData name="Neha Roy" userId="d54e53c894be4834" providerId="LiveId" clId="{7C10C2B7-FB8F-43D2-A9CB-E1F0EFCA209C}" dt="2022-06-08T13:37:07.274" v="681" actId="1076"/>
          <ac:spMkLst>
            <pc:docMk/>
            <pc:sldMk cId="1017563979" sldId="2146846470"/>
            <ac:spMk id="7" creationId="{3EFADFDE-1DE0-C576-70A8-F0E671A26588}"/>
          </ac:spMkLst>
        </pc:spChg>
        <pc:spChg chg="mod topLvl">
          <ac:chgData name="Neha Roy" userId="d54e53c894be4834" providerId="LiveId" clId="{7C10C2B7-FB8F-43D2-A9CB-E1F0EFCA209C}" dt="2022-06-08T13:37:02.650" v="680" actId="12789"/>
          <ac:spMkLst>
            <pc:docMk/>
            <pc:sldMk cId="1017563979" sldId="2146846470"/>
            <ac:spMk id="8" creationId="{087C0F52-DBE2-79DB-37EA-9FE6DD6B0292}"/>
          </ac:spMkLst>
        </pc:spChg>
        <pc:spChg chg="mod topLvl">
          <ac:chgData name="Neha Roy" userId="d54e53c894be4834" providerId="LiveId" clId="{7C10C2B7-FB8F-43D2-A9CB-E1F0EFCA209C}" dt="2022-06-08T13:36:35.476" v="676" actId="165"/>
          <ac:spMkLst>
            <pc:docMk/>
            <pc:sldMk cId="1017563979" sldId="2146846470"/>
            <ac:spMk id="9" creationId="{B0F81D0E-E06B-22B2-0FF4-B5C4C24D8CB7}"/>
          </ac:spMkLst>
        </pc:spChg>
        <pc:spChg chg="mod topLvl">
          <ac:chgData name="Neha Roy" userId="d54e53c894be4834" providerId="LiveId" clId="{7C10C2B7-FB8F-43D2-A9CB-E1F0EFCA209C}" dt="2022-06-08T13:37:21.606" v="684" actId="14100"/>
          <ac:spMkLst>
            <pc:docMk/>
            <pc:sldMk cId="1017563979" sldId="2146846470"/>
            <ac:spMk id="10" creationId="{34BB0F12-3A69-E2DC-3472-6BB94E8B7BAC}"/>
          </ac:spMkLst>
        </pc:spChg>
        <pc:spChg chg="mod topLvl">
          <ac:chgData name="Neha Roy" userId="d54e53c894be4834" providerId="LiveId" clId="{7C10C2B7-FB8F-43D2-A9CB-E1F0EFCA209C}" dt="2022-06-08T13:36:44.039" v="677" actId="14100"/>
          <ac:spMkLst>
            <pc:docMk/>
            <pc:sldMk cId="1017563979" sldId="2146846470"/>
            <ac:spMk id="11" creationId="{E171D568-04D8-3E24-A30C-D5A8173BDF91}"/>
          </ac:spMkLst>
        </pc:spChg>
        <pc:spChg chg="mod topLvl">
          <ac:chgData name="Neha Roy" userId="d54e53c894be4834" providerId="LiveId" clId="{7C10C2B7-FB8F-43D2-A9CB-E1F0EFCA209C}" dt="2022-06-08T13:36:35.476" v="676" actId="165"/>
          <ac:spMkLst>
            <pc:docMk/>
            <pc:sldMk cId="1017563979" sldId="2146846470"/>
            <ac:spMk id="12" creationId="{1E657E01-850C-EBAA-0C0C-08E62E7B4649}"/>
          </ac:spMkLst>
        </pc:spChg>
        <pc:grpChg chg="add del mod">
          <ac:chgData name="Neha Roy" userId="d54e53c894be4834" providerId="LiveId" clId="{7C10C2B7-FB8F-43D2-A9CB-E1F0EFCA209C}" dt="2022-06-08T13:36:35.476" v="676" actId="165"/>
          <ac:grpSpMkLst>
            <pc:docMk/>
            <pc:sldMk cId="1017563979" sldId="2146846470"/>
            <ac:grpSpMk id="13" creationId="{B8338A14-FCFF-4772-BBB8-36B04E26CF08}"/>
          </ac:grpSpMkLst>
        </pc:grpChg>
        <pc:grpChg chg="add del mod">
          <ac:chgData name="Neha Roy" userId="d54e53c894be4834" providerId="LiveId" clId="{7C10C2B7-FB8F-43D2-A9CB-E1F0EFCA209C}" dt="2022-06-08T13:36:35.476" v="676" actId="165"/>
          <ac:grpSpMkLst>
            <pc:docMk/>
            <pc:sldMk cId="1017563979" sldId="2146846470"/>
            <ac:grpSpMk id="14" creationId="{7E6C3A08-3413-482B-8FC6-A85BCE7C2A22}"/>
          </ac:grpSpMkLst>
        </pc:grpChg>
        <pc:grpChg chg="add del mod">
          <ac:chgData name="Neha Roy" userId="d54e53c894be4834" providerId="LiveId" clId="{7C10C2B7-FB8F-43D2-A9CB-E1F0EFCA209C}" dt="2022-06-08T13:36:35.476" v="676" actId="165"/>
          <ac:grpSpMkLst>
            <pc:docMk/>
            <pc:sldMk cId="1017563979" sldId="2146846470"/>
            <ac:grpSpMk id="16" creationId="{7B07BF66-F687-4078-837A-5E8B15CF3F8A}"/>
          </ac:grpSpMkLst>
        </pc:grpChg>
      </pc:sldChg>
      <pc:sldChg chg="addSp delSp modSp mod modClrScheme chgLayout">
        <pc:chgData name="Neha Roy" userId="d54e53c894be4834" providerId="LiveId" clId="{7C10C2B7-FB8F-43D2-A9CB-E1F0EFCA209C}" dt="2022-06-08T13:20:44.792" v="322" actId="1036"/>
        <pc:sldMkLst>
          <pc:docMk/>
          <pc:sldMk cId="4194419821" sldId="2146846471"/>
        </pc:sldMkLst>
        <pc:spChg chg="mod ord">
          <ac:chgData name="Neha Roy" userId="d54e53c894be4834" providerId="LiveId" clId="{7C10C2B7-FB8F-43D2-A9CB-E1F0EFCA209C}" dt="2022-06-08T13:20:10.959" v="307"/>
          <ac:spMkLst>
            <pc:docMk/>
            <pc:sldMk cId="4194419821" sldId="2146846471"/>
            <ac:spMk id="2" creationId="{3C34F3A0-07A1-4EE6-9419-79C3C545793F}"/>
          </ac:spMkLst>
        </pc:spChg>
        <pc:spChg chg="add del mod">
          <ac:chgData name="Neha Roy" userId="d54e53c894be4834" providerId="LiveId" clId="{7C10C2B7-FB8F-43D2-A9CB-E1F0EFCA209C}" dt="2022-06-08T13:20:10.959" v="307"/>
          <ac:spMkLst>
            <pc:docMk/>
            <pc:sldMk cId="4194419821" sldId="2146846471"/>
            <ac:spMk id="3" creationId="{DCCAC149-C72F-4FB5-96A8-E6FEFA17E1A5}"/>
          </ac:spMkLst>
        </pc:spChg>
        <pc:graphicFrameChg chg="mod modGraphic">
          <ac:chgData name="Neha Roy" userId="d54e53c894be4834" providerId="LiveId" clId="{7C10C2B7-FB8F-43D2-A9CB-E1F0EFCA209C}" dt="2022-06-08T13:20:44.792" v="322" actId="1036"/>
          <ac:graphicFrameMkLst>
            <pc:docMk/>
            <pc:sldMk cId="4194419821" sldId="2146846471"/>
            <ac:graphicFrameMk id="8" creationId="{C050997C-0107-CBFF-7B75-4413318AC459}"/>
          </ac:graphicFrameMkLst>
        </pc:graphicFrameChg>
      </pc:sldChg>
      <pc:sldChg chg="addSp delSp modSp mod modClrScheme chgLayout">
        <pc:chgData name="Neha Roy" userId="d54e53c894be4834" providerId="LiveId" clId="{7C10C2B7-FB8F-43D2-A9CB-E1F0EFCA209C}" dt="2022-06-08T13:22:08.907" v="373" actId="1076"/>
        <pc:sldMkLst>
          <pc:docMk/>
          <pc:sldMk cId="160401667" sldId="2146846472"/>
        </pc:sldMkLst>
        <pc:spChg chg="mod ord">
          <ac:chgData name="Neha Roy" userId="d54e53c894be4834" providerId="LiveId" clId="{7C10C2B7-FB8F-43D2-A9CB-E1F0EFCA209C}" dt="2022-06-08T13:21:01.055" v="324"/>
          <ac:spMkLst>
            <pc:docMk/>
            <pc:sldMk cId="160401667" sldId="2146846472"/>
            <ac:spMk id="2" creationId="{3C34F3A0-07A1-4EE6-9419-79C3C545793F}"/>
          </ac:spMkLst>
        </pc:spChg>
        <pc:spChg chg="add del mod">
          <ac:chgData name="Neha Roy" userId="d54e53c894be4834" providerId="LiveId" clId="{7C10C2B7-FB8F-43D2-A9CB-E1F0EFCA209C}" dt="2022-06-08T13:21:01.055" v="324"/>
          <ac:spMkLst>
            <pc:docMk/>
            <pc:sldMk cId="160401667" sldId="2146846472"/>
            <ac:spMk id="3" creationId="{EA391554-E61A-4828-9BBB-440A85BFE3E1}"/>
          </ac:spMkLst>
        </pc:spChg>
        <pc:graphicFrameChg chg="mod modGraphic">
          <ac:chgData name="Neha Roy" userId="d54e53c894be4834" providerId="LiveId" clId="{7C10C2B7-FB8F-43D2-A9CB-E1F0EFCA209C}" dt="2022-06-08T13:21:24.035" v="332" actId="14100"/>
          <ac:graphicFrameMkLst>
            <pc:docMk/>
            <pc:sldMk cId="160401667" sldId="2146846472"/>
            <ac:graphicFrameMk id="5" creationId="{E162012F-F176-EDDF-6F5C-AE49BD4A56F5}"/>
          </ac:graphicFrameMkLst>
        </pc:graphicFrameChg>
        <pc:picChg chg="mod">
          <ac:chgData name="Neha Roy" userId="d54e53c894be4834" providerId="LiveId" clId="{7C10C2B7-FB8F-43D2-A9CB-E1F0EFCA209C}" dt="2022-06-08T13:21:51.120" v="367" actId="1035"/>
          <ac:picMkLst>
            <pc:docMk/>
            <pc:sldMk cId="160401667" sldId="2146846472"/>
            <ac:picMk id="12" creationId="{13110CDC-9107-CCA8-D7F8-D8E8254DA6AD}"/>
          </ac:picMkLst>
        </pc:picChg>
        <pc:picChg chg="mod">
          <ac:chgData name="Neha Roy" userId="d54e53c894be4834" providerId="LiveId" clId="{7C10C2B7-FB8F-43D2-A9CB-E1F0EFCA209C}" dt="2022-06-08T13:21:38.612" v="347" actId="1036"/>
          <ac:picMkLst>
            <pc:docMk/>
            <pc:sldMk cId="160401667" sldId="2146846472"/>
            <ac:picMk id="13" creationId="{E58200D9-8E63-6648-5F35-11CE0DFA73DC}"/>
          </ac:picMkLst>
        </pc:picChg>
        <pc:picChg chg="mod">
          <ac:chgData name="Neha Roy" userId="d54e53c894be4834" providerId="LiveId" clId="{7C10C2B7-FB8F-43D2-A9CB-E1F0EFCA209C}" dt="2022-06-08T13:22:01.099" v="370" actId="1076"/>
          <ac:picMkLst>
            <pc:docMk/>
            <pc:sldMk cId="160401667" sldId="2146846472"/>
            <ac:picMk id="14" creationId="{B4E1CD16-82BE-84C1-D289-6684363BB2DB}"/>
          </ac:picMkLst>
        </pc:picChg>
        <pc:picChg chg="mod">
          <ac:chgData name="Neha Roy" userId="d54e53c894be4834" providerId="LiveId" clId="{7C10C2B7-FB8F-43D2-A9CB-E1F0EFCA209C}" dt="2022-06-08T13:22:06.673" v="372" actId="1076"/>
          <ac:picMkLst>
            <pc:docMk/>
            <pc:sldMk cId="160401667" sldId="2146846472"/>
            <ac:picMk id="15" creationId="{74DAA7F2-DE45-737C-7996-0D8737EEFD96}"/>
          </ac:picMkLst>
        </pc:picChg>
        <pc:picChg chg="mod">
          <ac:chgData name="Neha Roy" userId="d54e53c894be4834" providerId="LiveId" clId="{7C10C2B7-FB8F-43D2-A9CB-E1F0EFCA209C}" dt="2022-06-08T13:22:03.474" v="371" actId="1076"/>
          <ac:picMkLst>
            <pc:docMk/>
            <pc:sldMk cId="160401667" sldId="2146846472"/>
            <ac:picMk id="16" creationId="{1E15AB33-0879-5259-8BF8-0C7A6D0A17E3}"/>
          </ac:picMkLst>
        </pc:picChg>
        <pc:picChg chg="mod">
          <ac:chgData name="Neha Roy" userId="d54e53c894be4834" providerId="LiveId" clId="{7C10C2B7-FB8F-43D2-A9CB-E1F0EFCA209C}" dt="2022-06-08T13:22:08.907" v="373" actId="1076"/>
          <ac:picMkLst>
            <pc:docMk/>
            <pc:sldMk cId="160401667" sldId="2146846472"/>
            <ac:picMk id="17" creationId="{2A485A0C-7273-AEDC-CD95-B02B5F005977}"/>
          </ac:picMkLst>
        </pc:picChg>
      </pc:sldChg>
      <pc:sldChg chg="addSp delSp modSp mod modClrScheme chgLayout">
        <pc:chgData name="Neha Roy" userId="d54e53c894be4834" providerId="LiveId" clId="{7C10C2B7-FB8F-43D2-A9CB-E1F0EFCA209C}" dt="2022-06-08T13:22:53.745" v="379" actId="14100"/>
        <pc:sldMkLst>
          <pc:docMk/>
          <pc:sldMk cId="3944310217" sldId="2146846473"/>
        </pc:sldMkLst>
        <pc:spChg chg="mod ord">
          <ac:chgData name="Neha Roy" userId="d54e53c894be4834" providerId="LiveId" clId="{7C10C2B7-FB8F-43D2-A9CB-E1F0EFCA209C}" dt="2022-06-08T13:22:38.995" v="375"/>
          <ac:spMkLst>
            <pc:docMk/>
            <pc:sldMk cId="3944310217" sldId="2146846473"/>
            <ac:spMk id="2" creationId="{3C34F3A0-07A1-4EE6-9419-79C3C545793F}"/>
          </ac:spMkLst>
        </pc:spChg>
        <pc:spChg chg="add del mod">
          <ac:chgData name="Neha Roy" userId="d54e53c894be4834" providerId="LiveId" clId="{7C10C2B7-FB8F-43D2-A9CB-E1F0EFCA209C}" dt="2022-06-08T13:22:38.995" v="375"/>
          <ac:spMkLst>
            <pc:docMk/>
            <pc:sldMk cId="3944310217" sldId="2146846473"/>
            <ac:spMk id="3" creationId="{02C4BBF1-BC4E-4D4C-8346-AEFA6FD6EE06}"/>
          </ac:spMkLst>
        </pc:spChg>
        <pc:graphicFrameChg chg="mod modGraphic">
          <ac:chgData name="Neha Roy" userId="d54e53c894be4834" providerId="LiveId" clId="{7C10C2B7-FB8F-43D2-A9CB-E1F0EFCA209C}" dt="2022-06-08T13:22:53.745" v="379" actId="14100"/>
          <ac:graphicFrameMkLst>
            <pc:docMk/>
            <pc:sldMk cId="3944310217" sldId="2146846473"/>
            <ac:graphicFrameMk id="6" creationId="{CB0846A1-90EA-7E29-88EC-C3F9B0F9CE80}"/>
          </ac:graphicFrameMkLst>
        </pc:graphicFrameChg>
      </pc:sldChg>
      <pc:sldChg chg="addSp delSp modSp mod modClrScheme chgLayout">
        <pc:chgData name="Neha Roy" userId="d54e53c894be4834" providerId="LiveId" clId="{7C10C2B7-FB8F-43D2-A9CB-E1F0EFCA209C}" dt="2022-06-08T13:23:10.530" v="386" actId="14100"/>
        <pc:sldMkLst>
          <pc:docMk/>
          <pc:sldMk cId="1764318427" sldId="2146846474"/>
        </pc:sldMkLst>
        <pc:spChg chg="mod ord">
          <ac:chgData name="Neha Roy" userId="d54e53c894be4834" providerId="LiveId" clId="{7C10C2B7-FB8F-43D2-A9CB-E1F0EFCA209C}" dt="2022-06-08T13:23:02.559" v="381"/>
          <ac:spMkLst>
            <pc:docMk/>
            <pc:sldMk cId="1764318427" sldId="2146846474"/>
            <ac:spMk id="2" creationId="{3C34F3A0-07A1-4EE6-9419-79C3C545793F}"/>
          </ac:spMkLst>
        </pc:spChg>
        <pc:spChg chg="add del mod">
          <ac:chgData name="Neha Roy" userId="d54e53c894be4834" providerId="LiveId" clId="{7C10C2B7-FB8F-43D2-A9CB-E1F0EFCA209C}" dt="2022-06-08T13:23:02.559" v="381"/>
          <ac:spMkLst>
            <pc:docMk/>
            <pc:sldMk cId="1764318427" sldId="2146846474"/>
            <ac:spMk id="3" creationId="{2CDB7C4E-1C69-4ECE-89B8-5E43CDD9CE7A}"/>
          </ac:spMkLst>
        </pc:spChg>
        <pc:graphicFrameChg chg="mod modGraphic">
          <ac:chgData name="Neha Roy" userId="d54e53c894be4834" providerId="LiveId" clId="{7C10C2B7-FB8F-43D2-A9CB-E1F0EFCA209C}" dt="2022-06-08T13:23:10.530" v="386" actId="14100"/>
          <ac:graphicFrameMkLst>
            <pc:docMk/>
            <pc:sldMk cId="1764318427" sldId="2146846474"/>
            <ac:graphicFrameMk id="5" creationId="{0A61C94C-7B59-31ED-141A-FF176A33DD7B}"/>
          </ac:graphicFrameMkLst>
        </pc:graphicFrameChg>
      </pc:sldChg>
      <pc:sldChg chg="addSp delSp modSp mod modClrScheme chgLayout">
        <pc:chgData name="Neha Roy" userId="d54e53c894be4834" providerId="LiveId" clId="{7C10C2B7-FB8F-43D2-A9CB-E1F0EFCA209C}" dt="2022-06-08T13:23:42.922" v="408" actId="14100"/>
        <pc:sldMkLst>
          <pc:docMk/>
          <pc:sldMk cId="633796500" sldId="2146846475"/>
        </pc:sldMkLst>
        <pc:spChg chg="mod ord">
          <ac:chgData name="Neha Roy" userId="d54e53c894be4834" providerId="LiveId" clId="{7C10C2B7-FB8F-43D2-A9CB-E1F0EFCA209C}" dt="2022-06-08T13:23:27.834" v="390"/>
          <ac:spMkLst>
            <pc:docMk/>
            <pc:sldMk cId="633796500" sldId="2146846475"/>
            <ac:spMk id="2" creationId="{3C34F3A0-07A1-4EE6-9419-79C3C545793F}"/>
          </ac:spMkLst>
        </pc:spChg>
        <pc:spChg chg="add del mod">
          <ac:chgData name="Neha Roy" userId="d54e53c894be4834" providerId="LiveId" clId="{7C10C2B7-FB8F-43D2-A9CB-E1F0EFCA209C}" dt="2022-06-08T13:23:27.834" v="390"/>
          <ac:spMkLst>
            <pc:docMk/>
            <pc:sldMk cId="633796500" sldId="2146846475"/>
            <ac:spMk id="3" creationId="{2BE4A630-BD09-4E46-999B-7D71295AA25B}"/>
          </ac:spMkLst>
        </pc:spChg>
        <pc:graphicFrameChg chg="mod modGraphic">
          <ac:chgData name="Neha Roy" userId="d54e53c894be4834" providerId="LiveId" clId="{7C10C2B7-FB8F-43D2-A9CB-E1F0EFCA209C}" dt="2022-06-08T13:23:42.922" v="408" actId="14100"/>
          <ac:graphicFrameMkLst>
            <pc:docMk/>
            <pc:sldMk cId="633796500" sldId="2146846475"/>
            <ac:graphicFrameMk id="6" creationId="{4813D76E-EE0D-548B-8B44-3B2C644F62E5}"/>
          </ac:graphicFrameMkLst>
        </pc:graphicFrameChg>
        <pc:picChg chg="mod">
          <ac:chgData name="Neha Roy" userId="d54e53c894be4834" providerId="LiveId" clId="{7C10C2B7-FB8F-43D2-A9CB-E1F0EFCA209C}" dt="2022-06-08T13:23:39.934" v="407" actId="14100"/>
          <ac:picMkLst>
            <pc:docMk/>
            <pc:sldMk cId="633796500" sldId="2146846475"/>
            <ac:picMk id="8" creationId="{5FE7E896-3F37-BD15-5AB7-B1191AE3A803}"/>
          </ac:picMkLst>
        </pc:picChg>
        <pc:picChg chg="mod">
          <ac:chgData name="Neha Roy" userId="d54e53c894be4834" providerId="LiveId" clId="{7C10C2B7-FB8F-43D2-A9CB-E1F0EFCA209C}" dt="2022-06-08T13:23:39.934" v="407" actId="14100"/>
          <ac:picMkLst>
            <pc:docMk/>
            <pc:sldMk cId="633796500" sldId="2146846475"/>
            <ac:picMk id="9" creationId="{D0B33983-752C-EABF-1AFD-CCA894F4A72F}"/>
          </ac:picMkLst>
        </pc:picChg>
        <pc:picChg chg="mod">
          <ac:chgData name="Neha Roy" userId="d54e53c894be4834" providerId="LiveId" clId="{7C10C2B7-FB8F-43D2-A9CB-E1F0EFCA209C}" dt="2022-06-08T13:23:39.934" v="407" actId="14100"/>
          <ac:picMkLst>
            <pc:docMk/>
            <pc:sldMk cId="633796500" sldId="2146846475"/>
            <ac:picMk id="10" creationId="{7D63DAF5-AAED-015C-7365-F7A2FB842041}"/>
          </ac:picMkLst>
        </pc:picChg>
        <pc:picChg chg="mod">
          <ac:chgData name="Neha Roy" userId="d54e53c894be4834" providerId="LiveId" clId="{7C10C2B7-FB8F-43D2-A9CB-E1F0EFCA209C}" dt="2022-06-08T13:23:39.934" v="407" actId="14100"/>
          <ac:picMkLst>
            <pc:docMk/>
            <pc:sldMk cId="633796500" sldId="2146846475"/>
            <ac:picMk id="11" creationId="{9B1502B2-89AC-FF99-44D9-55ADBC88A62A}"/>
          </ac:picMkLst>
        </pc:picChg>
      </pc:sldChg>
      <pc:sldChg chg="modSp mod modClrScheme chgLayout">
        <pc:chgData name="Neha Roy" userId="d54e53c894be4834" providerId="LiveId" clId="{7C10C2B7-FB8F-43D2-A9CB-E1F0EFCA209C}" dt="2022-06-08T13:24:02.953" v="418" actId="14100"/>
        <pc:sldMkLst>
          <pc:docMk/>
          <pc:sldMk cId="3590762795" sldId="2146846476"/>
        </pc:sldMkLst>
        <pc:spChg chg="mod ord">
          <ac:chgData name="Neha Roy" userId="d54e53c894be4834" providerId="LiveId" clId="{7C10C2B7-FB8F-43D2-A9CB-E1F0EFCA209C}" dt="2022-06-08T13:23:49.902" v="409" actId="700"/>
          <ac:spMkLst>
            <pc:docMk/>
            <pc:sldMk cId="3590762795" sldId="2146846476"/>
            <ac:spMk id="2" creationId="{3C34F3A0-07A1-4EE6-9419-79C3C545793F}"/>
          </ac:spMkLst>
        </pc:spChg>
        <pc:graphicFrameChg chg="mod modGraphic">
          <ac:chgData name="Neha Roy" userId="d54e53c894be4834" providerId="LiveId" clId="{7C10C2B7-FB8F-43D2-A9CB-E1F0EFCA209C}" dt="2022-06-08T13:24:02.953" v="418" actId="14100"/>
          <ac:graphicFrameMkLst>
            <pc:docMk/>
            <pc:sldMk cId="3590762795" sldId="2146846476"/>
            <ac:graphicFrameMk id="13" creationId="{E21193F3-6EBF-B838-6FD6-84CC85AFB28D}"/>
          </ac:graphicFrameMkLst>
        </pc:graphicFrameChg>
      </pc:sldChg>
      <pc:sldChg chg="modSp mod modClrScheme chgLayout">
        <pc:chgData name="Neha Roy" userId="d54e53c894be4834" providerId="LiveId" clId="{7C10C2B7-FB8F-43D2-A9CB-E1F0EFCA209C}" dt="2022-06-08T13:24:19.036" v="429" actId="14100"/>
        <pc:sldMkLst>
          <pc:docMk/>
          <pc:sldMk cId="336502973" sldId="2146846477"/>
        </pc:sldMkLst>
        <pc:spChg chg="mod ord">
          <ac:chgData name="Neha Roy" userId="d54e53c894be4834" providerId="LiveId" clId="{7C10C2B7-FB8F-43D2-A9CB-E1F0EFCA209C}" dt="2022-06-08T13:24:09.955" v="419" actId="700"/>
          <ac:spMkLst>
            <pc:docMk/>
            <pc:sldMk cId="336502973" sldId="2146846477"/>
            <ac:spMk id="2" creationId="{3C34F3A0-07A1-4EE6-9419-79C3C545793F}"/>
          </ac:spMkLst>
        </pc:spChg>
        <pc:graphicFrameChg chg="mod modGraphic">
          <ac:chgData name="Neha Roy" userId="d54e53c894be4834" providerId="LiveId" clId="{7C10C2B7-FB8F-43D2-A9CB-E1F0EFCA209C}" dt="2022-06-08T13:24:19.036" v="429" actId="14100"/>
          <ac:graphicFrameMkLst>
            <pc:docMk/>
            <pc:sldMk cId="336502973" sldId="2146846477"/>
            <ac:graphicFrameMk id="7" creationId="{F93C5D59-A484-41F2-2B25-3EE05C67CD33}"/>
          </ac:graphicFrameMkLst>
        </pc:graphicFrameChg>
      </pc:sldChg>
      <pc:sldChg chg="addSp delSp modSp mod modClrScheme chgLayout">
        <pc:chgData name="Neha Roy" userId="d54e53c894be4834" providerId="LiveId" clId="{7C10C2B7-FB8F-43D2-A9CB-E1F0EFCA209C}" dt="2022-06-09T07:36:42.596" v="766" actId="14100"/>
        <pc:sldMkLst>
          <pc:docMk/>
          <pc:sldMk cId="2922828028" sldId="2146846478"/>
        </pc:sldMkLst>
        <pc:spChg chg="mod ord">
          <ac:chgData name="Neha Roy" userId="d54e53c894be4834" providerId="LiveId" clId="{7C10C2B7-FB8F-43D2-A9CB-E1F0EFCA209C}" dt="2022-06-09T07:36:42.596" v="766" actId="14100"/>
          <ac:spMkLst>
            <pc:docMk/>
            <pc:sldMk cId="2922828028" sldId="2146846478"/>
            <ac:spMk id="2" creationId="{C59714D4-04A7-1149-B09E-BDCC925CD6CB}"/>
          </ac:spMkLst>
        </pc:spChg>
        <pc:spChg chg="add del mod ord">
          <ac:chgData name="Neha Roy" userId="d54e53c894be4834" providerId="LiveId" clId="{7C10C2B7-FB8F-43D2-A9CB-E1F0EFCA209C}" dt="2022-06-08T13:25:10.518" v="431" actId="478"/>
          <ac:spMkLst>
            <pc:docMk/>
            <pc:sldMk cId="2922828028" sldId="2146846478"/>
            <ac:spMk id="3" creationId="{4D6568C8-8A48-4C4F-AD36-4EF8D7272E8C}"/>
          </ac:spMkLst>
        </pc:spChg>
        <pc:spChg chg="add del mod">
          <ac:chgData name="Neha Roy" userId="d54e53c894be4834" providerId="LiveId" clId="{7C10C2B7-FB8F-43D2-A9CB-E1F0EFCA209C}" dt="2022-06-09T07:36:38.134" v="764"/>
          <ac:spMkLst>
            <pc:docMk/>
            <pc:sldMk cId="2922828028" sldId="2146846478"/>
            <ac:spMk id="3" creationId="{984AADBE-DBF2-4C00-AAF0-528EF0327A59}"/>
          </ac:spMkLst>
        </pc:spChg>
        <pc:spChg chg="add del mod">
          <ac:chgData name="Neha Roy" userId="d54e53c894be4834" providerId="LiveId" clId="{7C10C2B7-FB8F-43D2-A9CB-E1F0EFCA209C}" dt="2022-06-09T07:36:39.924" v="765" actId="478"/>
          <ac:spMkLst>
            <pc:docMk/>
            <pc:sldMk cId="2922828028" sldId="2146846478"/>
            <ac:spMk id="4" creationId="{68F3CDFC-4274-474F-87D0-991F380689CA}"/>
          </ac:spMkLst>
        </pc:spChg>
      </pc:sldChg>
      <pc:sldChg chg="addSp delSp modSp mod modClrScheme chgLayout">
        <pc:chgData name="Neha Roy" userId="d54e53c894be4834" providerId="LiveId" clId="{7C10C2B7-FB8F-43D2-A9CB-E1F0EFCA209C}" dt="2022-06-08T13:25:44.780" v="447" actId="14100"/>
        <pc:sldMkLst>
          <pc:docMk/>
          <pc:sldMk cId="1518332312" sldId="2146846479"/>
        </pc:sldMkLst>
        <pc:spChg chg="mod ord">
          <ac:chgData name="Neha Roy" userId="d54e53c894be4834" providerId="LiveId" clId="{7C10C2B7-FB8F-43D2-A9CB-E1F0EFCA209C}" dt="2022-06-08T13:25:34.871" v="435"/>
          <ac:spMkLst>
            <pc:docMk/>
            <pc:sldMk cId="1518332312" sldId="2146846479"/>
            <ac:spMk id="2" creationId="{3151068D-1B81-821F-55FD-6936361A4000}"/>
          </ac:spMkLst>
        </pc:spChg>
        <pc:spChg chg="add del mod">
          <ac:chgData name="Neha Roy" userId="d54e53c894be4834" providerId="LiveId" clId="{7C10C2B7-FB8F-43D2-A9CB-E1F0EFCA209C}" dt="2022-06-08T13:25:34.871" v="435"/>
          <ac:spMkLst>
            <pc:docMk/>
            <pc:sldMk cId="1518332312" sldId="2146846479"/>
            <ac:spMk id="3" creationId="{51E3A0FB-8D5E-47BB-830D-206CF551E149}"/>
          </ac:spMkLst>
        </pc:spChg>
        <pc:spChg chg="mod">
          <ac:chgData name="Neha Roy" userId="d54e53c894be4834" providerId="LiveId" clId="{7C10C2B7-FB8F-43D2-A9CB-E1F0EFCA209C}" dt="2022-06-08T13:25:41.764" v="446" actId="164"/>
          <ac:spMkLst>
            <pc:docMk/>
            <pc:sldMk cId="1518332312" sldId="2146846479"/>
            <ac:spMk id="8" creationId="{735ADF0A-0FAD-BBEC-AA46-AD9F6495DA0C}"/>
          </ac:spMkLst>
        </pc:spChg>
        <pc:spChg chg="mod">
          <ac:chgData name="Neha Roy" userId="d54e53c894be4834" providerId="LiveId" clId="{7C10C2B7-FB8F-43D2-A9CB-E1F0EFCA209C}" dt="2022-06-08T13:25:41.764" v="446" actId="164"/>
          <ac:spMkLst>
            <pc:docMk/>
            <pc:sldMk cId="1518332312" sldId="2146846479"/>
            <ac:spMk id="9" creationId="{AF67ED0D-B2CB-D8DB-0D2B-96722C4251B1}"/>
          </ac:spMkLst>
        </pc:spChg>
        <pc:spChg chg="mod">
          <ac:chgData name="Neha Roy" userId="d54e53c894be4834" providerId="LiveId" clId="{7C10C2B7-FB8F-43D2-A9CB-E1F0EFCA209C}" dt="2022-06-08T13:25:41.764" v="446" actId="164"/>
          <ac:spMkLst>
            <pc:docMk/>
            <pc:sldMk cId="1518332312" sldId="2146846479"/>
            <ac:spMk id="10" creationId="{B44B929D-D517-E831-8EEC-35197AE21BD8}"/>
          </ac:spMkLst>
        </pc:spChg>
        <pc:spChg chg="mod">
          <ac:chgData name="Neha Roy" userId="d54e53c894be4834" providerId="LiveId" clId="{7C10C2B7-FB8F-43D2-A9CB-E1F0EFCA209C}" dt="2022-06-08T13:25:41.764" v="446" actId="164"/>
          <ac:spMkLst>
            <pc:docMk/>
            <pc:sldMk cId="1518332312" sldId="2146846479"/>
            <ac:spMk id="12" creationId="{A75B3CC0-502F-2C10-6564-5021DB53F455}"/>
          </ac:spMkLst>
        </pc:spChg>
        <pc:spChg chg="mod">
          <ac:chgData name="Neha Roy" userId="d54e53c894be4834" providerId="LiveId" clId="{7C10C2B7-FB8F-43D2-A9CB-E1F0EFCA209C}" dt="2022-06-08T13:25:41.764" v="446" actId="164"/>
          <ac:spMkLst>
            <pc:docMk/>
            <pc:sldMk cId="1518332312" sldId="2146846479"/>
            <ac:spMk id="13" creationId="{1041D0D5-784C-2C21-F5F0-B483BE7F03F7}"/>
          </ac:spMkLst>
        </pc:spChg>
        <pc:spChg chg="mod">
          <ac:chgData name="Neha Roy" userId="d54e53c894be4834" providerId="LiveId" clId="{7C10C2B7-FB8F-43D2-A9CB-E1F0EFCA209C}" dt="2022-06-08T13:25:41.764" v="446" actId="164"/>
          <ac:spMkLst>
            <pc:docMk/>
            <pc:sldMk cId="1518332312" sldId="2146846479"/>
            <ac:spMk id="14" creationId="{0FC35202-D619-77D7-F6F3-42BDBE007986}"/>
          </ac:spMkLst>
        </pc:spChg>
        <pc:spChg chg="mod">
          <ac:chgData name="Neha Roy" userId="d54e53c894be4834" providerId="LiveId" clId="{7C10C2B7-FB8F-43D2-A9CB-E1F0EFCA209C}" dt="2022-06-08T13:25:41.764" v="446" actId="164"/>
          <ac:spMkLst>
            <pc:docMk/>
            <pc:sldMk cId="1518332312" sldId="2146846479"/>
            <ac:spMk id="15" creationId="{61557FA2-D8EB-0FD9-F47C-F737EAC476D7}"/>
          </ac:spMkLst>
        </pc:spChg>
        <pc:spChg chg="mod">
          <ac:chgData name="Neha Roy" userId="d54e53c894be4834" providerId="LiveId" clId="{7C10C2B7-FB8F-43D2-A9CB-E1F0EFCA209C}" dt="2022-06-08T13:25:41.764" v="446" actId="164"/>
          <ac:spMkLst>
            <pc:docMk/>
            <pc:sldMk cId="1518332312" sldId="2146846479"/>
            <ac:spMk id="17" creationId="{D6FCC2F5-B4B4-2B71-2A5D-297361C49B6F}"/>
          </ac:spMkLst>
        </pc:spChg>
        <pc:spChg chg="mod">
          <ac:chgData name="Neha Roy" userId="d54e53c894be4834" providerId="LiveId" clId="{7C10C2B7-FB8F-43D2-A9CB-E1F0EFCA209C}" dt="2022-06-08T13:25:41.764" v="446" actId="164"/>
          <ac:spMkLst>
            <pc:docMk/>
            <pc:sldMk cId="1518332312" sldId="2146846479"/>
            <ac:spMk id="18" creationId="{C997445F-7A5C-BE3E-230F-F2AEF51B8671}"/>
          </ac:spMkLst>
        </pc:spChg>
        <pc:spChg chg="mod">
          <ac:chgData name="Neha Roy" userId="d54e53c894be4834" providerId="LiveId" clId="{7C10C2B7-FB8F-43D2-A9CB-E1F0EFCA209C}" dt="2022-06-08T13:25:41.764" v="446" actId="164"/>
          <ac:spMkLst>
            <pc:docMk/>
            <pc:sldMk cId="1518332312" sldId="2146846479"/>
            <ac:spMk id="19" creationId="{F6584CE4-2B88-3DEA-24C8-AF8E5CE93785}"/>
          </ac:spMkLst>
        </pc:spChg>
        <pc:spChg chg="mod">
          <ac:chgData name="Neha Roy" userId="d54e53c894be4834" providerId="LiveId" clId="{7C10C2B7-FB8F-43D2-A9CB-E1F0EFCA209C}" dt="2022-06-08T13:25:41.764" v="446" actId="164"/>
          <ac:spMkLst>
            <pc:docMk/>
            <pc:sldMk cId="1518332312" sldId="2146846479"/>
            <ac:spMk id="21" creationId="{5091D884-94E3-A9BD-3B58-DEE05681A88B}"/>
          </ac:spMkLst>
        </pc:spChg>
        <pc:spChg chg="mod">
          <ac:chgData name="Neha Roy" userId="d54e53c894be4834" providerId="LiveId" clId="{7C10C2B7-FB8F-43D2-A9CB-E1F0EFCA209C}" dt="2022-06-08T13:25:41.764" v="446" actId="164"/>
          <ac:spMkLst>
            <pc:docMk/>
            <pc:sldMk cId="1518332312" sldId="2146846479"/>
            <ac:spMk id="22" creationId="{C12A212B-5832-099A-E36B-9BF42C45AD76}"/>
          </ac:spMkLst>
        </pc:spChg>
        <pc:spChg chg="mod">
          <ac:chgData name="Neha Roy" userId="d54e53c894be4834" providerId="LiveId" clId="{7C10C2B7-FB8F-43D2-A9CB-E1F0EFCA209C}" dt="2022-06-08T13:25:41.764" v="446" actId="164"/>
          <ac:spMkLst>
            <pc:docMk/>
            <pc:sldMk cId="1518332312" sldId="2146846479"/>
            <ac:spMk id="23" creationId="{9F9A6486-B9A3-8DE3-F3C2-3B1725143E31}"/>
          </ac:spMkLst>
        </pc:spChg>
        <pc:grpChg chg="add mod">
          <ac:chgData name="Neha Roy" userId="d54e53c894be4834" providerId="LiveId" clId="{7C10C2B7-FB8F-43D2-A9CB-E1F0EFCA209C}" dt="2022-06-08T13:25:44.780" v="447" actId="14100"/>
          <ac:grpSpMkLst>
            <pc:docMk/>
            <pc:sldMk cId="1518332312" sldId="2146846479"/>
            <ac:grpSpMk id="4" creationId="{7188BE16-D6A0-46F7-8EB7-969911BB8AD3}"/>
          </ac:grpSpMkLst>
        </pc:grpChg>
        <pc:grpChg chg="mod">
          <ac:chgData name="Neha Roy" userId="d54e53c894be4834" providerId="LiveId" clId="{7C10C2B7-FB8F-43D2-A9CB-E1F0EFCA209C}" dt="2022-06-08T13:25:41.764" v="446" actId="164"/>
          <ac:grpSpMkLst>
            <pc:docMk/>
            <pc:sldMk cId="1518332312" sldId="2146846479"/>
            <ac:grpSpMk id="24" creationId="{FCDF745E-19DF-6161-0D2D-B7C13F868C05}"/>
          </ac:grpSpMkLst>
        </pc:grpChg>
        <pc:grpChg chg="mod">
          <ac:chgData name="Neha Roy" userId="d54e53c894be4834" providerId="LiveId" clId="{7C10C2B7-FB8F-43D2-A9CB-E1F0EFCA209C}" dt="2022-06-08T13:25:41.764" v="446" actId="164"/>
          <ac:grpSpMkLst>
            <pc:docMk/>
            <pc:sldMk cId="1518332312" sldId="2146846479"/>
            <ac:grpSpMk id="30" creationId="{2120683D-001A-AE83-A3E9-CCBF28753B7A}"/>
          </ac:grpSpMkLst>
        </pc:grpChg>
        <pc:picChg chg="mod">
          <ac:chgData name="Neha Roy" userId="d54e53c894be4834" providerId="LiveId" clId="{7C10C2B7-FB8F-43D2-A9CB-E1F0EFCA209C}" dt="2022-06-08T13:25:41.764" v="446" actId="164"/>
          <ac:picMkLst>
            <pc:docMk/>
            <pc:sldMk cId="1518332312" sldId="2146846479"/>
            <ac:picMk id="7" creationId="{0B9D7CF4-919F-C20E-4FA5-D073E17DCCA7}"/>
          </ac:picMkLst>
        </pc:picChg>
        <pc:picChg chg="mod">
          <ac:chgData name="Neha Roy" userId="d54e53c894be4834" providerId="LiveId" clId="{7C10C2B7-FB8F-43D2-A9CB-E1F0EFCA209C}" dt="2022-06-08T13:25:41.764" v="446" actId="164"/>
          <ac:picMkLst>
            <pc:docMk/>
            <pc:sldMk cId="1518332312" sldId="2146846479"/>
            <ac:picMk id="11" creationId="{2E53B160-0AA0-40EB-206A-A94753F063B1}"/>
          </ac:picMkLst>
        </pc:picChg>
        <pc:picChg chg="mod">
          <ac:chgData name="Neha Roy" userId="d54e53c894be4834" providerId="LiveId" clId="{7C10C2B7-FB8F-43D2-A9CB-E1F0EFCA209C}" dt="2022-06-08T13:25:41.764" v="446" actId="164"/>
          <ac:picMkLst>
            <pc:docMk/>
            <pc:sldMk cId="1518332312" sldId="2146846479"/>
            <ac:picMk id="16" creationId="{A3E69010-A0ED-B122-40B8-DB16BA7C061F}"/>
          </ac:picMkLst>
        </pc:picChg>
        <pc:picChg chg="mod">
          <ac:chgData name="Neha Roy" userId="d54e53c894be4834" providerId="LiveId" clId="{7C10C2B7-FB8F-43D2-A9CB-E1F0EFCA209C}" dt="2022-06-08T13:25:41.764" v="446" actId="164"/>
          <ac:picMkLst>
            <pc:docMk/>
            <pc:sldMk cId="1518332312" sldId="2146846479"/>
            <ac:picMk id="20" creationId="{B7379F1B-CE69-E223-C490-8BFDDCDC471F}"/>
          </ac:picMkLst>
        </pc:picChg>
      </pc:sldChg>
      <pc:sldChg chg="addSp delSp modSp mod modClrScheme chgLayout">
        <pc:chgData name="Neha Roy" userId="d54e53c894be4834" providerId="LiveId" clId="{7C10C2B7-FB8F-43D2-A9CB-E1F0EFCA209C}" dt="2022-06-08T13:28:14.078" v="528" actId="1035"/>
        <pc:sldMkLst>
          <pc:docMk/>
          <pc:sldMk cId="638419160" sldId="2146846481"/>
        </pc:sldMkLst>
        <pc:spChg chg="mod ord">
          <ac:chgData name="Neha Roy" userId="d54e53c894be4834" providerId="LiveId" clId="{7C10C2B7-FB8F-43D2-A9CB-E1F0EFCA209C}" dt="2022-06-08T13:27:46.241" v="488"/>
          <ac:spMkLst>
            <pc:docMk/>
            <pc:sldMk cId="638419160" sldId="2146846481"/>
            <ac:spMk id="2" creationId="{3EC6BA93-C5A4-9166-DFB0-C3EDC394D22D}"/>
          </ac:spMkLst>
        </pc:spChg>
        <pc:spChg chg="add del mod ord">
          <ac:chgData name="Neha Roy" userId="d54e53c894be4834" providerId="LiveId" clId="{7C10C2B7-FB8F-43D2-A9CB-E1F0EFCA209C}" dt="2022-06-08T13:26:45.224" v="461" actId="700"/>
          <ac:spMkLst>
            <pc:docMk/>
            <pc:sldMk cId="638419160" sldId="2146846481"/>
            <ac:spMk id="3" creationId="{A28F04A7-E59D-34B6-F837-2CE36CB1CDE4}"/>
          </ac:spMkLst>
        </pc:spChg>
        <pc:spChg chg="del mod">
          <ac:chgData name="Neha Roy" userId="d54e53c894be4834" providerId="LiveId" clId="{7C10C2B7-FB8F-43D2-A9CB-E1F0EFCA209C}" dt="2022-06-08T13:26:56.089" v="464" actId="478"/>
          <ac:spMkLst>
            <pc:docMk/>
            <pc:sldMk cId="638419160" sldId="2146846481"/>
            <ac:spMk id="4" creationId="{E755E281-7F0F-54A7-7969-ADD74CFD5522}"/>
          </ac:spMkLst>
        </pc:spChg>
        <pc:spChg chg="add del mod ord">
          <ac:chgData name="Neha Roy" userId="d54e53c894be4834" providerId="LiveId" clId="{7C10C2B7-FB8F-43D2-A9CB-E1F0EFCA209C}" dt="2022-06-08T13:26:39.271" v="460" actId="700"/>
          <ac:spMkLst>
            <pc:docMk/>
            <pc:sldMk cId="638419160" sldId="2146846481"/>
            <ac:spMk id="5" creationId="{C0E27F8E-76F2-4D10-9749-185C03A7EDCF}"/>
          </ac:spMkLst>
        </pc:spChg>
        <pc:spChg chg="add del mod ord">
          <ac:chgData name="Neha Roy" userId="d54e53c894be4834" providerId="LiveId" clId="{7C10C2B7-FB8F-43D2-A9CB-E1F0EFCA209C}" dt="2022-06-08T13:26:39.271" v="460" actId="700"/>
          <ac:spMkLst>
            <pc:docMk/>
            <pc:sldMk cId="638419160" sldId="2146846481"/>
            <ac:spMk id="7" creationId="{6EAA9B21-F297-4E59-930D-5985DD8606BC}"/>
          </ac:spMkLst>
        </pc:spChg>
        <pc:spChg chg="add mod ord">
          <ac:chgData name="Neha Roy" userId="d54e53c894be4834" providerId="LiveId" clId="{7C10C2B7-FB8F-43D2-A9CB-E1F0EFCA209C}" dt="2022-06-08T13:27:55.556" v="492" actId="14100"/>
          <ac:spMkLst>
            <pc:docMk/>
            <pc:sldMk cId="638419160" sldId="2146846481"/>
            <ac:spMk id="8" creationId="{419B026B-4E77-41B2-B1B0-B7958C60E501}"/>
          </ac:spMkLst>
        </pc:spChg>
        <pc:spChg chg="add del mod">
          <ac:chgData name="Neha Roy" userId="d54e53c894be4834" providerId="LiveId" clId="{7C10C2B7-FB8F-43D2-A9CB-E1F0EFCA209C}" dt="2022-06-08T13:27:46.241" v="488"/>
          <ac:spMkLst>
            <pc:docMk/>
            <pc:sldMk cId="638419160" sldId="2146846481"/>
            <ac:spMk id="9" creationId="{1E01A8D8-34F4-4CB1-A0DB-0691CA113C1A}"/>
          </ac:spMkLst>
        </pc:spChg>
        <pc:spChg chg="add del mod">
          <ac:chgData name="Neha Roy" userId="d54e53c894be4834" providerId="LiveId" clId="{7C10C2B7-FB8F-43D2-A9CB-E1F0EFCA209C}" dt="2022-06-08T13:27:46.241" v="488"/>
          <ac:spMkLst>
            <pc:docMk/>
            <pc:sldMk cId="638419160" sldId="2146846481"/>
            <ac:spMk id="10" creationId="{60B57118-FE2F-45C8-9EC4-2CF28A5E9CCB}"/>
          </ac:spMkLst>
        </pc:spChg>
        <pc:picChg chg="del mod">
          <ac:chgData name="Neha Roy" userId="d54e53c894be4834" providerId="LiveId" clId="{7C10C2B7-FB8F-43D2-A9CB-E1F0EFCA209C}" dt="2022-06-08T13:27:33.184" v="484" actId="21"/>
          <ac:picMkLst>
            <pc:docMk/>
            <pc:sldMk cId="638419160" sldId="2146846481"/>
            <ac:picMk id="6" creationId="{5610636F-1F85-B34B-8AEF-E47FAEEBCFEE}"/>
          </ac:picMkLst>
        </pc:picChg>
        <pc:picChg chg="add mod">
          <ac:chgData name="Neha Roy" userId="d54e53c894be4834" providerId="LiveId" clId="{7C10C2B7-FB8F-43D2-A9CB-E1F0EFCA209C}" dt="2022-06-08T13:28:14.078" v="528" actId="1035"/>
          <ac:picMkLst>
            <pc:docMk/>
            <pc:sldMk cId="638419160" sldId="2146846481"/>
            <ac:picMk id="11" creationId="{C4C6D129-CB9E-4E07-A8E5-EB7DCF7D8BE1}"/>
          </ac:picMkLst>
        </pc:picChg>
      </pc:sldChg>
      <pc:sldChg chg="addSp delSp modSp mod modClrScheme chgLayout">
        <pc:chgData name="Neha Roy" userId="d54e53c894be4834" providerId="LiveId" clId="{7C10C2B7-FB8F-43D2-A9CB-E1F0EFCA209C}" dt="2022-06-08T13:29:13.235" v="547" actId="21"/>
        <pc:sldMkLst>
          <pc:docMk/>
          <pc:sldMk cId="3786173085" sldId="2146846482"/>
        </pc:sldMkLst>
        <pc:spChg chg="add del mod">
          <ac:chgData name="Neha Roy" userId="d54e53c894be4834" providerId="LiveId" clId="{7C10C2B7-FB8F-43D2-A9CB-E1F0EFCA209C}" dt="2022-06-08T13:25:57.248" v="449"/>
          <ac:spMkLst>
            <pc:docMk/>
            <pc:sldMk cId="3786173085" sldId="2146846482"/>
            <ac:spMk id="2" creationId="{817FA10F-7C15-485B-81C2-D61064EFC81B}"/>
          </ac:spMkLst>
        </pc:spChg>
        <pc:spChg chg="mod ord">
          <ac:chgData name="Neha Roy" userId="d54e53c894be4834" providerId="LiveId" clId="{7C10C2B7-FB8F-43D2-A9CB-E1F0EFCA209C}" dt="2022-06-08T13:25:57.248" v="449"/>
          <ac:spMkLst>
            <pc:docMk/>
            <pc:sldMk cId="3786173085" sldId="2146846482"/>
            <ac:spMk id="4" creationId="{5D1C1BA0-4437-9A58-EA04-159108A16449}"/>
          </ac:spMkLst>
        </pc:spChg>
        <pc:spChg chg="add del mod">
          <ac:chgData name="Neha Roy" userId="d54e53c894be4834" providerId="LiveId" clId="{7C10C2B7-FB8F-43D2-A9CB-E1F0EFCA209C}" dt="2022-06-08T13:25:57.248" v="449"/>
          <ac:spMkLst>
            <pc:docMk/>
            <pc:sldMk cId="3786173085" sldId="2146846482"/>
            <ac:spMk id="5" creationId="{CF324C18-2633-4D7B-AEC8-53B16EF42441}"/>
          </ac:spMkLst>
        </pc:spChg>
        <pc:spChg chg="mod ord">
          <ac:chgData name="Neha Roy" userId="d54e53c894be4834" providerId="LiveId" clId="{7C10C2B7-FB8F-43D2-A9CB-E1F0EFCA209C}" dt="2022-06-08T13:26:04.889" v="450" actId="20577"/>
          <ac:spMkLst>
            <pc:docMk/>
            <pc:sldMk cId="3786173085" sldId="2146846482"/>
            <ac:spMk id="6" creationId="{61AEB69E-EA46-9AAD-C87E-03262CA03A7B}"/>
          </ac:spMkLst>
        </pc:spChg>
        <pc:spChg chg="mod ord">
          <ac:chgData name="Neha Roy" userId="d54e53c894be4834" providerId="LiveId" clId="{7C10C2B7-FB8F-43D2-A9CB-E1F0EFCA209C}" dt="2022-06-08T13:27:05.896" v="465" actId="14100"/>
          <ac:spMkLst>
            <pc:docMk/>
            <pc:sldMk cId="3786173085" sldId="2146846482"/>
            <ac:spMk id="7" creationId="{773A67B1-B6E7-4514-DCA2-0D651E1E4C79}"/>
          </ac:spMkLst>
        </pc:spChg>
        <pc:spChg chg="add del mod">
          <ac:chgData name="Neha Roy" userId="d54e53c894be4834" providerId="LiveId" clId="{7C10C2B7-FB8F-43D2-A9CB-E1F0EFCA209C}" dt="2022-06-08T13:25:57.248" v="449"/>
          <ac:spMkLst>
            <pc:docMk/>
            <pc:sldMk cId="3786173085" sldId="2146846482"/>
            <ac:spMk id="8" creationId="{AD03A34E-DD10-4AE4-8EBD-3F7D01C976FB}"/>
          </ac:spMkLst>
        </pc:spChg>
        <pc:picChg chg="mod">
          <ac:chgData name="Neha Roy" userId="d54e53c894be4834" providerId="LiveId" clId="{7C10C2B7-FB8F-43D2-A9CB-E1F0EFCA209C}" dt="2022-06-08T13:28:05.087" v="506" actId="1036"/>
          <ac:picMkLst>
            <pc:docMk/>
            <pc:sldMk cId="3786173085" sldId="2146846482"/>
            <ac:picMk id="3" creationId="{1A0FE8A4-3FF3-5145-AE27-B4690802F415}"/>
          </ac:picMkLst>
        </pc:picChg>
        <pc:picChg chg="add del mod">
          <ac:chgData name="Neha Roy" userId="d54e53c894be4834" providerId="LiveId" clId="{7C10C2B7-FB8F-43D2-A9CB-E1F0EFCA209C}" dt="2022-06-08T13:27:42.224" v="487" actId="21"/>
          <ac:picMkLst>
            <pc:docMk/>
            <pc:sldMk cId="3786173085" sldId="2146846482"/>
            <ac:picMk id="9" creationId="{1B89AEB6-E4CB-48B8-8D43-BA59A935C20F}"/>
          </ac:picMkLst>
        </pc:picChg>
        <pc:picChg chg="add del mod">
          <ac:chgData name="Neha Roy" userId="d54e53c894be4834" providerId="LiveId" clId="{7C10C2B7-FB8F-43D2-A9CB-E1F0EFCA209C}" dt="2022-06-08T13:29:13.235" v="547" actId="21"/>
          <ac:picMkLst>
            <pc:docMk/>
            <pc:sldMk cId="3786173085" sldId="2146846482"/>
            <ac:picMk id="10" creationId="{05AC7648-C69F-4135-85BF-CB5B6CE7D17E}"/>
          </ac:picMkLst>
        </pc:picChg>
      </pc:sldChg>
      <pc:sldChg chg="addSp delSp modSp mod modClrScheme chgLayout">
        <pc:chgData name="Neha Roy" userId="d54e53c894be4834" providerId="LiveId" clId="{7C10C2B7-FB8F-43D2-A9CB-E1F0EFCA209C}" dt="2022-06-08T13:31:10.846" v="575" actId="21"/>
        <pc:sldMkLst>
          <pc:docMk/>
          <pc:sldMk cId="2825749438" sldId="2146846484"/>
        </pc:sldMkLst>
        <pc:spChg chg="mod ord">
          <ac:chgData name="Neha Roy" userId="d54e53c894be4834" providerId="LiveId" clId="{7C10C2B7-FB8F-43D2-A9CB-E1F0EFCA209C}" dt="2022-06-08T13:28:31.323" v="533"/>
          <ac:spMkLst>
            <pc:docMk/>
            <pc:sldMk cId="2825749438" sldId="2146846484"/>
            <ac:spMk id="2" creationId="{1B7C928C-0408-0F89-A542-4307832A8CDF}"/>
          </ac:spMkLst>
        </pc:spChg>
        <pc:spChg chg="mod">
          <ac:chgData name="Neha Roy" userId="d54e53c894be4834" providerId="LiveId" clId="{7C10C2B7-FB8F-43D2-A9CB-E1F0EFCA209C}" dt="2022-06-08T13:28:27.103" v="531" actId="21"/>
          <ac:spMkLst>
            <pc:docMk/>
            <pc:sldMk cId="2825749438" sldId="2146846484"/>
            <ac:spMk id="3" creationId="{FC5E28E1-0689-72E5-12FA-7F1602DD1C3C}"/>
          </ac:spMkLst>
        </pc:spChg>
        <pc:spChg chg="add mod ord">
          <ac:chgData name="Neha Roy" userId="d54e53c894be4834" providerId="LiveId" clId="{7C10C2B7-FB8F-43D2-A9CB-E1F0EFCA209C}" dt="2022-06-08T13:28:59.471" v="540" actId="14100"/>
          <ac:spMkLst>
            <pc:docMk/>
            <pc:sldMk cId="2825749438" sldId="2146846484"/>
            <ac:spMk id="4" creationId="{DA263741-8925-49E2-9518-A5035E2E9735}"/>
          </ac:spMkLst>
        </pc:spChg>
        <pc:spChg chg="add del mod">
          <ac:chgData name="Neha Roy" userId="d54e53c894be4834" providerId="LiveId" clId="{7C10C2B7-FB8F-43D2-A9CB-E1F0EFCA209C}" dt="2022-06-08T13:28:31.323" v="533"/>
          <ac:spMkLst>
            <pc:docMk/>
            <pc:sldMk cId="2825749438" sldId="2146846484"/>
            <ac:spMk id="5" creationId="{2565DECA-156A-4875-BE37-7D09FD28DB96}"/>
          </ac:spMkLst>
        </pc:spChg>
        <pc:spChg chg="add del mod">
          <ac:chgData name="Neha Roy" userId="d54e53c894be4834" providerId="LiveId" clId="{7C10C2B7-FB8F-43D2-A9CB-E1F0EFCA209C}" dt="2022-06-08T13:28:31.323" v="533"/>
          <ac:spMkLst>
            <pc:docMk/>
            <pc:sldMk cId="2825749438" sldId="2146846484"/>
            <ac:spMk id="7" creationId="{C8CDAAB4-8FDC-4F41-9B20-2264A07981A0}"/>
          </ac:spMkLst>
        </pc:spChg>
        <pc:picChg chg="del mod">
          <ac:chgData name="Neha Roy" userId="d54e53c894be4834" providerId="LiveId" clId="{7C10C2B7-FB8F-43D2-A9CB-E1F0EFCA209C}" dt="2022-06-08T13:29:00.616" v="541" actId="21"/>
          <ac:picMkLst>
            <pc:docMk/>
            <pc:sldMk cId="2825749438" sldId="2146846484"/>
            <ac:picMk id="6" creationId="{D5D6B7F7-8E8C-0F4E-BB10-4C96123B830D}"/>
          </ac:picMkLst>
        </pc:picChg>
        <pc:picChg chg="add mod">
          <ac:chgData name="Neha Roy" userId="d54e53c894be4834" providerId="LiveId" clId="{7C10C2B7-FB8F-43D2-A9CB-E1F0EFCA209C}" dt="2022-06-08T13:29:15.258" v="548"/>
          <ac:picMkLst>
            <pc:docMk/>
            <pc:sldMk cId="2825749438" sldId="2146846484"/>
            <ac:picMk id="8" creationId="{25C989C0-0D08-4F66-A9F7-51BC12633B13}"/>
          </ac:picMkLst>
        </pc:picChg>
        <pc:picChg chg="add del mod">
          <ac:chgData name="Neha Roy" userId="d54e53c894be4834" providerId="LiveId" clId="{7C10C2B7-FB8F-43D2-A9CB-E1F0EFCA209C}" dt="2022-06-08T13:31:10.846" v="575" actId="21"/>
          <ac:picMkLst>
            <pc:docMk/>
            <pc:sldMk cId="2825749438" sldId="2146846484"/>
            <ac:picMk id="9" creationId="{99E269F2-6D83-48ED-AE84-A11E4328F419}"/>
          </ac:picMkLst>
        </pc:picChg>
      </pc:sldChg>
      <pc:sldChg chg="addSp delSp modSp mod modClrScheme chgLayout">
        <pc:chgData name="Neha Roy" userId="d54e53c894be4834" providerId="LiveId" clId="{7C10C2B7-FB8F-43D2-A9CB-E1F0EFCA209C}" dt="2022-06-08T13:31:40.791" v="582" actId="21"/>
        <pc:sldMkLst>
          <pc:docMk/>
          <pc:sldMk cId="3739926968" sldId="2146846485"/>
        </pc:sldMkLst>
        <pc:spChg chg="mod ord">
          <ac:chgData name="Neha Roy" userId="d54e53c894be4834" providerId="LiveId" clId="{7C10C2B7-FB8F-43D2-A9CB-E1F0EFCA209C}" dt="2022-06-08T13:30:12.491" v="563"/>
          <ac:spMkLst>
            <pc:docMk/>
            <pc:sldMk cId="3739926968" sldId="2146846485"/>
            <ac:spMk id="2" creationId="{C5F50B78-2BE0-C0D3-F1B9-BA9F06A12CE7}"/>
          </ac:spMkLst>
        </pc:spChg>
        <pc:spChg chg="add mod ord">
          <ac:chgData name="Neha Roy" userId="d54e53c894be4834" providerId="LiveId" clId="{7C10C2B7-FB8F-43D2-A9CB-E1F0EFCA209C}" dt="2022-06-08T13:30:33.881" v="567" actId="14100"/>
          <ac:spMkLst>
            <pc:docMk/>
            <pc:sldMk cId="3739926968" sldId="2146846485"/>
            <ac:spMk id="3" creationId="{7CE003FF-FECE-4484-9969-2DD49427B42A}"/>
          </ac:spMkLst>
        </pc:spChg>
        <pc:spChg chg="mod">
          <ac:chgData name="Neha Roy" userId="d54e53c894be4834" providerId="LiveId" clId="{7C10C2B7-FB8F-43D2-A9CB-E1F0EFCA209C}" dt="2022-06-08T13:30:04.527" v="561" actId="21"/>
          <ac:spMkLst>
            <pc:docMk/>
            <pc:sldMk cId="3739926968" sldId="2146846485"/>
            <ac:spMk id="5" creationId="{47C5C5A8-DCAB-91D9-C9B5-04A19EFC0010}"/>
          </ac:spMkLst>
        </pc:spChg>
        <pc:spChg chg="add del mod">
          <ac:chgData name="Neha Roy" userId="d54e53c894be4834" providerId="LiveId" clId="{7C10C2B7-FB8F-43D2-A9CB-E1F0EFCA209C}" dt="2022-06-08T13:29:51.618" v="557"/>
          <ac:spMkLst>
            <pc:docMk/>
            <pc:sldMk cId="3739926968" sldId="2146846485"/>
            <ac:spMk id="6" creationId="{1F5B9251-11B7-4704-8E03-FB122ED1E06A}"/>
          </ac:spMkLst>
        </pc:spChg>
        <pc:spChg chg="add del mod">
          <ac:chgData name="Neha Roy" userId="d54e53c894be4834" providerId="LiveId" clId="{7C10C2B7-FB8F-43D2-A9CB-E1F0EFCA209C}" dt="2022-06-08T13:29:51.618" v="557"/>
          <ac:spMkLst>
            <pc:docMk/>
            <pc:sldMk cId="3739926968" sldId="2146846485"/>
            <ac:spMk id="7" creationId="{80BFD1E9-62BF-4DD1-B74D-B25AE0F02073}"/>
          </ac:spMkLst>
        </pc:spChg>
        <pc:spChg chg="add del mod">
          <ac:chgData name="Neha Roy" userId="d54e53c894be4834" providerId="LiveId" clId="{7C10C2B7-FB8F-43D2-A9CB-E1F0EFCA209C}" dt="2022-06-08T13:30:12.491" v="563"/>
          <ac:spMkLst>
            <pc:docMk/>
            <pc:sldMk cId="3739926968" sldId="2146846485"/>
            <ac:spMk id="8" creationId="{9CE56857-5406-44A2-9F15-A5F3B2DCB381}"/>
          </ac:spMkLst>
        </pc:spChg>
        <pc:spChg chg="add del mod">
          <ac:chgData name="Neha Roy" userId="d54e53c894be4834" providerId="LiveId" clId="{7C10C2B7-FB8F-43D2-A9CB-E1F0EFCA209C}" dt="2022-06-08T13:30:12.491" v="563"/>
          <ac:spMkLst>
            <pc:docMk/>
            <pc:sldMk cId="3739926968" sldId="2146846485"/>
            <ac:spMk id="9" creationId="{9B47983E-69B4-49B8-8D76-CC95BE10314A}"/>
          </ac:spMkLst>
        </pc:spChg>
        <pc:picChg chg="del mod">
          <ac:chgData name="Neha Roy" userId="d54e53c894be4834" providerId="LiveId" clId="{7C10C2B7-FB8F-43D2-A9CB-E1F0EFCA209C}" dt="2022-06-08T13:31:00.286" v="571" actId="21"/>
          <ac:picMkLst>
            <pc:docMk/>
            <pc:sldMk cId="3739926968" sldId="2146846485"/>
            <ac:picMk id="4" creationId="{47790553-6C72-5D44-9070-92EFB3813680}"/>
          </ac:picMkLst>
        </pc:picChg>
        <pc:picChg chg="add mod">
          <ac:chgData name="Neha Roy" userId="d54e53c894be4834" providerId="LiveId" clId="{7C10C2B7-FB8F-43D2-A9CB-E1F0EFCA209C}" dt="2022-06-08T13:31:13.262" v="576"/>
          <ac:picMkLst>
            <pc:docMk/>
            <pc:sldMk cId="3739926968" sldId="2146846485"/>
            <ac:picMk id="10" creationId="{C1E43BBB-1BC1-4968-A692-BE34F330C56A}"/>
          </ac:picMkLst>
        </pc:picChg>
        <pc:picChg chg="add del mod">
          <ac:chgData name="Neha Roy" userId="d54e53c894be4834" providerId="LiveId" clId="{7C10C2B7-FB8F-43D2-A9CB-E1F0EFCA209C}" dt="2022-06-08T13:31:40.791" v="582" actId="21"/>
          <ac:picMkLst>
            <pc:docMk/>
            <pc:sldMk cId="3739926968" sldId="2146846485"/>
            <ac:picMk id="11" creationId="{BCCB6C3A-227B-4AC1-8D56-10FF729A4F05}"/>
          </ac:picMkLst>
        </pc:picChg>
      </pc:sldChg>
      <pc:sldChg chg="addSp delSp modSp mod modClrScheme chgLayout">
        <pc:chgData name="Neha Roy" userId="d54e53c894be4834" providerId="LiveId" clId="{7C10C2B7-FB8F-43D2-A9CB-E1F0EFCA209C}" dt="2022-06-08T13:32:31.107" v="606" actId="1038"/>
        <pc:sldMkLst>
          <pc:docMk/>
          <pc:sldMk cId="2292174258" sldId="2146846486"/>
        </pc:sldMkLst>
        <pc:spChg chg="mod ord">
          <ac:chgData name="Neha Roy" userId="d54e53c894be4834" providerId="LiveId" clId="{7C10C2B7-FB8F-43D2-A9CB-E1F0EFCA209C}" dt="2022-06-08T13:32:08.400" v="589"/>
          <ac:spMkLst>
            <pc:docMk/>
            <pc:sldMk cId="2292174258" sldId="2146846486"/>
            <ac:spMk id="2" creationId="{43B05244-C2B0-F121-D8B5-F3DB54BEEE4B}"/>
          </ac:spMkLst>
        </pc:spChg>
        <pc:spChg chg="mod">
          <ac:chgData name="Neha Roy" userId="d54e53c894be4834" providerId="LiveId" clId="{7C10C2B7-FB8F-43D2-A9CB-E1F0EFCA209C}" dt="2022-06-08T13:32:04.510" v="587" actId="21"/>
          <ac:spMkLst>
            <pc:docMk/>
            <pc:sldMk cId="2292174258" sldId="2146846486"/>
            <ac:spMk id="3" creationId="{1477F124-059A-50CE-B15B-78E98F3027AA}"/>
          </ac:spMkLst>
        </pc:spChg>
        <pc:spChg chg="add del mod ord">
          <ac:chgData name="Neha Roy" userId="d54e53c894be4834" providerId="LiveId" clId="{7C10C2B7-FB8F-43D2-A9CB-E1F0EFCA209C}" dt="2022-06-08T13:31:59.457" v="585"/>
          <ac:spMkLst>
            <pc:docMk/>
            <pc:sldMk cId="2292174258" sldId="2146846486"/>
            <ac:spMk id="4" creationId="{ACC8070A-5732-461A-BA2D-3AF0DAC6CC78}"/>
          </ac:spMkLst>
        </pc:spChg>
        <pc:spChg chg="add del mod">
          <ac:chgData name="Neha Roy" userId="d54e53c894be4834" providerId="LiveId" clId="{7C10C2B7-FB8F-43D2-A9CB-E1F0EFCA209C}" dt="2022-06-08T13:31:59.457" v="585"/>
          <ac:spMkLst>
            <pc:docMk/>
            <pc:sldMk cId="2292174258" sldId="2146846486"/>
            <ac:spMk id="7" creationId="{261C6066-A7EF-48A4-943E-B5A8661F7D6C}"/>
          </ac:spMkLst>
        </pc:spChg>
        <pc:spChg chg="add mod">
          <ac:chgData name="Neha Roy" userId="d54e53c894be4834" providerId="LiveId" clId="{7C10C2B7-FB8F-43D2-A9CB-E1F0EFCA209C}" dt="2022-06-08T13:32:17.106" v="592" actId="14100"/>
          <ac:spMkLst>
            <pc:docMk/>
            <pc:sldMk cId="2292174258" sldId="2146846486"/>
            <ac:spMk id="8" creationId="{FF981354-2DEA-4867-B984-4B4C62D500BA}"/>
          </ac:spMkLst>
        </pc:spChg>
        <pc:spChg chg="add del mod">
          <ac:chgData name="Neha Roy" userId="d54e53c894be4834" providerId="LiveId" clId="{7C10C2B7-FB8F-43D2-A9CB-E1F0EFCA209C}" dt="2022-06-08T13:32:08.400" v="589"/>
          <ac:spMkLst>
            <pc:docMk/>
            <pc:sldMk cId="2292174258" sldId="2146846486"/>
            <ac:spMk id="9" creationId="{41936415-E31E-4C13-B9FB-D4EBF660A2C3}"/>
          </ac:spMkLst>
        </pc:spChg>
        <pc:spChg chg="add del mod">
          <ac:chgData name="Neha Roy" userId="d54e53c894be4834" providerId="LiveId" clId="{7C10C2B7-FB8F-43D2-A9CB-E1F0EFCA209C}" dt="2022-06-08T13:32:08.400" v="589"/>
          <ac:spMkLst>
            <pc:docMk/>
            <pc:sldMk cId="2292174258" sldId="2146846486"/>
            <ac:spMk id="10" creationId="{33AF4364-8D0C-4BC6-BC33-48F79E3958F6}"/>
          </ac:spMkLst>
        </pc:spChg>
        <pc:picChg chg="add mod">
          <ac:chgData name="Neha Roy" userId="d54e53c894be4834" providerId="LiveId" clId="{7C10C2B7-FB8F-43D2-A9CB-E1F0EFCA209C}" dt="2022-06-08T13:32:31.107" v="606" actId="1038"/>
          <ac:picMkLst>
            <pc:docMk/>
            <pc:sldMk cId="2292174258" sldId="2146846486"/>
            <ac:picMk id="5" creationId="{7E797DE1-2AFC-4DCB-9271-29B5951D2E20}"/>
          </ac:picMkLst>
        </pc:picChg>
        <pc:picChg chg="del mod">
          <ac:chgData name="Neha Roy" userId="d54e53c894be4834" providerId="LiveId" clId="{7C10C2B7-FB8F-43D2-A9CB-E1F0EFCA209C}" dt="2022-06-08T13:31:29.687" v="579" actId="21"/>
          <ac:picMkLst>
            <pc:docMk/>
            <pc:sldMk cId="2292174258" sldId="2146846486"/>
            <ac:picMk id="6" creationId="{EBB2CAAB-6BDE-644F-8114-9ED882DE50E7}"/>
          </ac:picMkLst>
        </pc:picChg>
      </pc:sldChg>
      <pc:sldChg chg="addSp delSp modSp mod modClrScheme chgLayout">
        <pc:chgData name="Neha Roy" userId="d54e53c894be4834" providerId="LiveId" clId="{7C10C2B7-FB8F-43D2-A9CB-E1F0EFCA209C}" dt="2022-06-08T13:34:50.080" v="664" actId="408"/>
        <pc:sldMkLst>
          <pc:docMk/>
          <pc:sldMk cId="2697361289" sldId="2146846487"/>
        </pc:sldMkLst>
        <pc:spChg chg="add del mod">
          <ac:chgData name="Neha Roy" userId="d54e53c894be4834" providerId="LiveId" clId="{7C10C2B7-FB8F-43D2-A9CB-E1F0EFCA209C}" dt="2022-06-08T13:32:40.300" v="608"/>
          <ac:spMkLst>
            <pc:docMk/>
            <pc:sldMk cId="2697361289" sldId="2146846487"/>
            <ac:spMk id="2" creationId="{83DBA36F-3A12-4AAD-A5BE-11C2F3AEA4F1}"/>
          </ac:spMkLst>
        </pc:spChg>
        <pc:spChg chg="mod ord">
          <ac:chgData name="Neha Roy" userId="d54e53c894be4834" providerId="LiveId" clId="{7C10C2B7-FB8F-43D2-A9CB-E1F0EFCA209C}" dt="2022-06-08T13:33:10.524" v="615"/>
          <ac:spMkLst>
            <pc:docMk/>
            <pc:sldMk cId="2697361289" sldId="2146846487"/>
            <ac:spMk id="3" creationId="{08AAEF0E-3176-F515-E7C1-F3CE750FFEDD}"/>
          </ac:spMkLst>
        </pc:spChg>
        <pc:spChg chg="mod ord">
          <ac:chgData name="Neha Roy" userId="d54e53c894be4834" providerId="LiveId" clId="{7C10C2B7-FB8F-43D2-A9CB-E1F0EFCA209C}" dt="2022-06-08T13:33:10.524" v="615"/>
          <ac:spMkLst>
            <pc:docMk/>
            <pc:sldMk cId="2697361289" sldId="2146846487"/>
            <ac:spMk id="4" creationId="{FCCF8B96-2F0F-6263-7FF6-020831A7240E}"/>
          </ac:spMkLst>
        </pc:spChg>
        <pc:spChg chg="add del mod">
          <ac:chgData name="Neha Roy" userId="d54e53c894be4834" providerId="LiveId" clId="{7C10C2B7-FB8F-43D2-A9CB-E1F0EFCA209C}" dt="2022-06-08T13:32:40.300" v="608"/>
          <ac:spMkLst>
            <pc:docMk/>
            <pc:sldMk cId="2697361289" sldId="2146846487"/>
            <ac:spMk id="5" creationId="{810A4988-372D-496C-A91E-4A660463A506}"/>
          </ac:spMkLst>
        </pc:spChg>
        <pc:spChg chg="add del mod">
          <ac:chgData name="Neha Roy" userId="d54e53c894be4834" providerId="LiveId" clId="{7C10C2B7-FB8F-43D2-A9CB-E1F0EFCA209C}" dt="2022-06-08T13:33:10.524" v="615"/>
          <ac:spMkLst>
            <pc:docMk/>
            <pc:sldMk cId="2697361289" sldId="2146846487"/>
            <ac:spMk id="6" creationId="{FC031C52-5DA3-49F1-AE84-CD13987E4378}"/>
          </ac:spMkLst>
        </pc:spChg>
        <pc:spChg chg="add del mod">
          <ac:chgData name="Neha Roy" userId="d54e53c894be4834" providerId="LiveId" clId="{7C10C2B7-FB8F-43D2-A9CB-E1F0EFCA209C}" dt="2022-06-08T13:33:10.524" v="615"/>
          <ac:spMkLst>
            <pc:docMk/>
            <pc:sldMk cId="2697361289" sldId="2146846487"/>
            <ac:spMk id="7" creationId="{F3854F81-3225-4D9A-AA23-835677BF44AE}"/>
          </ac:spMkLst>
        </pc:spChg>
        <pc:spChg chg="mod">
          <ac:chgData name="Neha Roy" userId="d54e53c894be4834" providerId="LiveId" clId="{7C10C2B7-FB8F-43D2-A9CB-E1F0EFCA209C}" dt="2022-06-08T13:33:45.681" v="641" actId="164"/>
          <ac:spMkLst>
            <pc:docMk/>
            <pc:sldMk cId="2697361289" sldId="2146846487"/>
            <ac:spMk id="37" creationId="{DAA5D53C-62D9-600B-ED49-8997E86B5A92}"/>
          </ac:spMkLst>
        </pc:spChg>
        <pc:spChg chg="mod topLvl">
          <ac:chgData name="Neha Roy" userId="d54e53c894be4834" providerId="LiveId" clId="{7C10C2B7-FB8F-43D2-A9CB-E1F0EFCA209C}" dt="2022-06-08T13:34:25.111" v="655" actId="164"/>
          <ac:spMkLst>
            <pc:docMk/>
            <pc:sldMk cId="2697361289" sldId="2146846487"/>
            <ac:spMk id="39" creationId="{A11CB9A7-AD71-6015-481E-52471535D318}"/>
          </ac:spMkLst>
        </pc:spChg>
        <pc:spChg chg="mod">
          <ac:chgData name="Neha Roy" userId="d54e53c894be4834" providerId="LiveId" clId="{7C10C2B7-FB8F-43D2-A9CB-E1F0EFCA209C}" dt="2022-06-08T13:33:58.493" v="645" actId="164"/>
          <ac:spMkLst>
            <pc:docMk/>
            <pc:sldMk cId="2697361289" sldId="2146846487"/>
            <ac:spMk id="41" creationId="{FCEA9CF3-56CD-AFFC-3B0A-DE7EC0710F3D}"/>
          </ac:spMkLst>
        </pc:spChg>
        <pc:spChg chg="mod">
          <ac:chgData name="Neha Roy" userId="d54e53c894be4834" providerId="LiveId" clId="{7C10C2B7-FB8F-43D2-A9CB-E1F0EFCA209C}" dt="2022-06-08T13:34:03.463" v="647" actId="164"/>
          <ac:spMkLst>
            <pc:docMk/>
            <pc:sldMk cId="2697361289" sldId="2146846487"/>
            <ac:spMk id="43" creationId="{BB0C9189-CD30-C92B-723F-C9F6DBD77F4D}"/>
          </ac:spMkLst>
        </pc:spChg>
        <pc:spChg chg="mod">
          <ac:chgData name="Neha Roy" userId="d54e53c894be4834" providerId="LiveId" clId="{7C10C2B7-FB8F-43D2-A9CB-E1F0EFCA209C}" dt="2022-06-08T13:34:25.111" v="655" actId="164"/>
          <ac:spMkLst>
            <pc:docMk/>
            <pc:sldMk cId="2697361289" sldId="2146846487"/>
            <ac:spMk id="46" creationId="{9BC77542-E568-D023-A5F0-1F400CE9DAA7}"/>
          </ac:spMkLst>
        </pc:spChg>
        <pc:spChg chg="mod">
          <ac:chgData name="Neha Roy" userId="d54e53c894be4834" providerId="LiveId" clId="{7C10C2B7-FB8F-43D2-A9CB-E1F0EFCA209C}" dt="2022-06-08T13:33:45.681" v="641" actId="164"/>
          <ac:spMkLst>
            <pc:docMk/>
            <pc:sldMk cId="2697361289" sldId="2146846487"/>
            <ac:spMk id="47" creationId="{84C7A524-387A-AD3D-5CDE-422A7161F7F2}"/>
          </ac:spMkLst>
        </pc:spChg>
        <pc:spChg chg="mod">
          <ac:chgData name="Neha Roy" userId="d54e53c894be4834" providerId="LiveId" clId="{7C10C2B7-FB8F-43D2-A9CB-E1F0EFCA209C}" dt="2022-06-08T13:33:58.493" v="645" actId="164"/>
          <ac:spMkLst>
            <pc:docMk/>
            <pc:sldMk cId="2697361289" sldId="2146846487"/>
            <ac:spMk id="48" creationId="{B305B0F8-8A12-21CE-AB5E-7D38BFBC6B22}"/>
          </ac:spMkLst>
        </pc:spChg>
        <pc:spChg chg="mod">
          <ac:chgData name="Neha Roy" userId="d54e53c894be4834" providerId="LiveId" clId="{7C10C2B7-FB8F-43D2-A9CB-E1F0EFCA209C}" dt="2022-06-08T13:34:03.463" v="647" actId="164"/>
          <ac:spMkLst>
            <pc:docMk/>
            <pc:sldMk cId="2697361289" sldId="2146846487"/>
            <ac:spMk id="49" creationId="{02C670DC-FE87-85FB-9D6B-BB062E93B323}"/>
          </ac:spMkLst>
        </pc:spChg>
        <pc:grpChg chg="add del mod">
          <ac:chgData name="Neha Roy" userId="d54e53c894be4834" providerId="LiveId" clId="{7C10C2B7-FB8F-43D2-A9CB-E1F0EFCA209C}" dt="2022-06-08T13:34:15.762" v="651" actId="165"/>
          <ac:grpSpMkLst>
            <pc:docMk/>
            <pc:sldMk cId="2697361289" sldId="2146846487"/>
            <ac:grpSpMk id="8" creationId="{B1839ED9-F0DA-4FDA-9FC7-F45201A83810}"/>
          </ac:grpSpMkLst>
        </pc:grpChg>
        <pc:grpChg chg="add mod">
          <ac:chgData name="Neha Roy" userId="d54e53c894be4834" providerId="LiveId" clId="{7C10C2B7-FB8F-43D2-A9CB-E1F0EFCA209C}" dt="2022-06-08T13:34:37.476" v="659" actId="1038"/>
          <ac:grpSpMkLst>
            <pc:docMk/>
            <pc:sldMk cId="2697361289" sldId="2146846487"/>
            <ac:grpSpMk id="9" creationId="{65FC1B1D-2F1C-414E-B1A8-27609189BA56}"/>
          </ac:grpSpMkLst>
        </pc:grpChg>
        <pc:grpChg chg="add mod">
          <ac:chgData name="Neha Roy" userId="d54e53c894be4834" providerId="LiveId" clId="{7C10C2B7-FB8F-43D2-A9CB-E1F0EFCA209C}" dt="2022-06-08T13:34:50.080" v="664" actId="408"/>
          <ac:grpSpMkLst>
            <pc:docMk/>
            <pc:sldMk cId="2697361289" sldId="2146846487"/>
            <ac:grpSpMk id="10" creationId="{FBD107C5-3FE6-49B1-9D36-EAA56C8DD84D}"/>
          </ac:grpSpMkLst>
        </pc:grpChg>
        <pc:grpChg chg="add mod">
          <ac:chgData name="Neha Roy" userId="d54e53c894be4834" providerId="LiveId" clId="{7C10C2B7-FB8F-43D2-A9CB-E1F0EFCA209C}" dt="2022-06-08T13:34:43.086" v="663" actId="1037"/>
          <ac:grpSpMkLst>
            <pc:docMk/>
            <pc:sldMk cId="2697361289" sldId="2146846487"/>
            <ac:grpSpMk id="12" creationId="{1D6DCBBC-407B-4FD6-995D-CB69777B5383}"/>
          </ac:grpSpMkLst>
        </pc:grpChg>
        <pc:grpChg chg="add mod">
          <ac:chgData name="Neha Roy" userId="d54e53c894be4834" providerId="LiveId" clId="{7C10C2B7-FB8F-43D2-A9CB-E1F0EFCA209C}" dt="2022-06-08T13:34:50.080" v="664" actId="408"/>
          <ac:grpSpMkLst>
            <pc:docMk/>
            <pc:sldMk cId="2697361289" sldId="2146846487"/>
            <ac:grpSpMk id="13" creationId="{2684E49E-0CDC-4484-BB20-F77492B4183D}"/>
          </ac:grpSpMkLst>
        </pc:grpChg>
        <pc:picChg chg="mod">
          <ac:chgData name="Neha Roy" userId="d54e53c894be4834" providerId="LiveId" clId="{7C10C2B7-FB8F-43D2-A9CB-E1F0EFCA209C}" dt="2022-06-08T13:33:45.681" v="641" actId="164"/>
          <ac:picMkLst>
            <pc:docMk/>
            <pc:sldMk cId="2697361289" sldId="2146846487"/>
            <ac:picMk id="11" creationId="{E38B4AD7-24B3-0E4C-9153-AC4B0DE1C594}"/>
          </ac:picMkLst>
        </pc:picChg>
        <pc:picChg chg="mod topLvl">
          <ac:chgData name="Neha Roy" userId="d54e53c894be4834" providerId="LiveId" clId="{7C10C2B7-FB8F-43D2-A9CB-E1F0EFCA209C}" dt="2022-06-08T13:34:25.111" v="655" actId="164"/>
          <ac:picMkLst>
            <pc:docMk/>
            <pc:sldMk cId="2697361289" sldId="2146846487"/>
            <ac:picMk id="36" creationId="{43158ED0-214E-F643-B6A9-C01B4DC8A7B4}"/>
          </ac:picMkLst>
        </pc:picChg>
        <pc:picChg chg="mod">
          <ac:chgData name="Neha Roy" userId="d54e53c894be4834" providerId="LiveId" clId="{7C10C2B7-FB8F-43D2-A9CB-E1F0EFCA209C}" dt="2022-06-08T13:34:03.463" v="647" actId="164"/>
          <ac:picMkLst>
            <pc:docMk/>
            <pc:sldMk cId="2697361289" sldId="2146846487"/>
            <ac:picMk id="44" creationId="{0827E837-70E2-2B4C-B6D5-6C4E575F3033}"/>
          </ac:picMkLst>
        </pc:picChg>
        <pc:picChg chg="mod">
          <ac:chgData name="Neha Roy" userId="d54e53c894be4834" providerId="LiveId" clId="{7C10C2B7-FB8F-43D2-A9CB-E1F0EFCA209C}" dt="2022-06-08T13:33:58.493" v="645" actId="164"/>
          <ac:picMkLst>
            <pc:docMk/>
            <pc:sldMk cId="2697361289" sldId="2146846487"/>
            <ac:picMk id="50" creationId="{4A1EBBF9-B48D-8543-BB0E-612CAF814FD2}"/>
          </ac:picMkLst>
        </pc:picChg>
        <pc:cxnChg chg="mod">
          <ac:chgData name="Neha Roy" userId="d54e53c894be4834" providerId="LiveId" clId="{7C10C2B7-FB8F-43D2-A9CB-E1F0EFCA209C}" dt="2022-06-08T13:34:50.080" v="664" actId="408"/>
          <ac:cxnSpMkLst>
            <pc:docMk/>
            <pc:sldMk cId="2697361289" sldId="2146846487"/>
            <ac:cxnSpMk id="33" creationId="{2A67E411-CC43-3666-6F7E-1355C5AAFB07}"/>
          </ac:cxnSpMkLst>
        </pc:cxnChg>
        <pc:cxnChg chg="mod">
          <ac:chgData name="Neha Roy" userId="d54e53c894be4834" providerId="LiveId" clId="{7C10C2B7-FB8F-43D2-A9CB-E1F0EFCA209C}" dt="2022-06-08T13:34:50.080" v="664" actId="408"/>
          <ac:cxnSpMkLst>
            <pc:docMk/>
            <pc:sldMk cId="2697361289" sldId="2146846487"/>
            <ac:cxnSpMk id="34" creationId="{78B1FDC4-5EB5-9DB7-F35A-BC36B2190258}"/>
          </ac:cxnSpMkLst>
        </pc:cxnChg>
        <pc:cxnChg chg="mod">
          <ac:chgData name="Neha Roy" userId="d54e53c894be4834" providerId="LiveId" clId="{7C10C2B7-FB8F-43D2-A9CB-E1F0EFCA209C}" dt="2022-06-08T13:34:50.080" v="664" actId="408"/>
          <ac:cxnSpMkLst>
            <pc:docMk/>
            <pc:sldMk cId="2697361289" sldId="2146846487"/>
            <ac:cxnSpMk id="35" creationId="{419E1293-4175-39DC-1D43-7C7E79E56E5F}"/>
          </ac:cxnSpMkLst>
        </pc:cxnChg>
      </pc:sldChg>
      <pc:sldChg chg="del">
        <pc:chgData name="Neha Roy" userId="d54e53c894be4834" providerId="LiveId" clId="{7C10C2B7-FB8F-43D2-A9CB-E1F0EFCA209C}" dt="2022-06-08T13:19:27.388" v="289" actId="47"/>
        <pc:sldMkLst>
          <pc:docMk/>
          <pc:sldMk cId="1285387008" sldId="2146846488"/>
        </pc:sldMkLst>
      </pc:sldChg>
      <pc:sldChg chg="modSp mod modClrScheme chgLayout">
        <pc:chgData name="Neha Roy" userId="d54e53c894be4834" providerId="LiveId" clId="{7C10C2B7-FB8F-43D2-A9CB-E1F0EFCA209C}" dt="2022-06-08T12:52:25.019" v="0" actId="700"/>
        <pc:sldMkLst>
          <pc:docMk/>
          <pc:sldMk cId="4171147472" sldId="2146846489"/>
        </pc:sldMkLst>
        <pc:spChg chg="mod ord">
          <ac:chgData name="Neha Roy" userId="d54e53c894be4834" providerId="LiveId" clId="{7C10C2B7-FB8F-43D2-A9CB-E1F0EFCA209C}" dt="2022-06-08T12:52:25.019" v="0" actId="700"/>
          <ac:spMkLst>
            <pc:docMk/>
            <pc:sldMk cId="4171147472" sldId="2146846489"/>
            <ac:spMk id="2" creationId="{AC4176F1-25FC-C54B-8B21-2023D60854C2}"/>
          </ac:spMkLst>
        </pc:spChg>
        <pc:spChg chg="mod ord">
          <ac:chgData name="Neha Roy" userId="d54e53c894be4834" providerId="LiveId" clId="{7C10C2B7-FB8F-43D2-A9CB-E1F0EFCA209C}" dt="2022-06-08T12:52:25.019" v="0" actId="700"/>
          <ac:spMkLst>
            <pc:docMk/>
            <pc:sldMk cId="4171147472" sldId="2146846489"/>
            <ac:spMk id="3" creationId="{A01D57C3-AA25-9B48-AD83-CBF62FC9E823}"/>
          </ac:spMkLst>
        </pc:spChg>
        <pc:spChg chg="mod ord">
          <ac:chgData name="Neha Roy" userId="d54e53c894be4834" providerId="LiveId" clId="{7C10C2B7-FB8F-43D2-A9CB-E1F0EFCA209C}" dt="2022-06-08T12:52:25.019" v="0" actId="700"/>
          <ac:spMkLst>
            <pc:docMk/>
            <pc:sldMk cId="4171147472" sldId="2146846489"/>
            <ac:spMk id="5" creationId="{7EA02631-0201-4645-AAB6-E9161FCC4E9A}"/>
          </ac:spMkLst>
        </pc:spChg>
      </pc:sldChg>
      <pc:sldChg chg="addSp delSp modSp mod setBg modClrScheme chgLayout">
        <pc:chgData name="Neha Roy" userId="d54e53c894be4834" providerId="LiveId" clId="{7C10C2B7-FB8F-43D2-A9CB-E1F0EFCA209C}" dt="2022-06-08T13:06:27.175" v="100" actId="14100"/>
        <pc:sldMkLst>
          <pc:docMk/>
          <pc:sldMk cId="1852548239" sldId="2147470081"/>
        </pc:sldMkLst>
        <pc:spChg chg="mod ord">
          <ac:chgData name="Neha Roy" userId="d54e53c894be4834" providerId="LiveId" clId="{7C10C2B7-FB8F-43D2-A9CB-E1F0EFCA209C}" dt="2022-06-08T13:05:14.164" v="56" actId="700"/>
          <ac:spMkLst>
            <pc:docMk/>
            <pc:sldMk cId="1852548239" sldId="2147470081"/>
            <ac:spMk id="2" creationId="{4EBD2EE8-4F36-5344-9478-5C2B59A3DC0F}"/>
          </ac:spMkLst>
        </pc:spChg>
        <pc:spChg chg="add del mod ord">
          <ac:chgData name="Neha Roy" userId="d54e53c894be4834" providerId="LiveId" clId="{7C10C2B7-FB8F-43D2-A9CB-E1F0EFCA209C}" dt="2022-06-08T12:57:30.597" v="27" actId="700"/>
          <ac:spMkLst>
            <pc:docMk/>
            <pc:sldMk cId="1852548239" sldId="2147470081"/>
            <ac:spMk id="3" creationId="{1B4376BD-90A9-45D3-99BC-5917CCE82FA3}"/>
          </ac:spMkLst>
        </pc:spChg>
        <pc:spChg chg="del mod">
          <ac:chgData name="Neha Roy" userId="d54e53c894be4834" providerId="LiveId" clId="{7C10C2B7-FB8F-43D2-A9CB-E1F0EFCA209C}" dt="2022-06-08T12:58:05.337" v="36"/>
          <ac:spMkLst>
            <pc:docMk/>
            <pc:sldMk cId="1852548239" sldId="2147470081"/>
            <ac:spMk id="4" creationId="{F091AFD0-4B41-1E48-8BBA-5466FBE24FD3}"/>
          </ac:spMkLst>
        </pc:spChg>
        <pc:spChg chg="del mod">
          <ac:chgData name="Neha Roy" userId="d54e53c894be4834" providerId="LiveId" clId="{7C10C2B7-FB8F-43D2-A9CB-E1F0EFCA209C}" dt="2022-06-08T12:58:05.332" v="34" actId="478"/>
          <ac:spMkLst>
            <pc:docMk/>
            <pc:sldMk cId="1852548239" sldId="2147470081"/>
            <ac:spMk id="5" creationId="{45BFC498-ECAE-B84F-AB9C-21049765BB69}"/>
          </ac:spMkLst>
        </pc:spChg>
        <pc:spChg chg="mod">
          <ac:chgData name="Neha Roy" userId="d54e53c894be4834" providerId="LiveId" clId="{7C10C2B7-FB8F-43D2-A9CB-E1F0EFCA209C}" dt="2022-06-08T13:06:22.261" v="97" actId="164"/>
          <ac:spMkLst>
            <pc:docMk/>
            <pc:sldMk cId="1852548239" sldId="2147470081"/>
            <ac:spMk id="6" creationId="{3677863F-579F-8F4D-89E3-6BAC76530961}"/>
          </ac:spMkLst>
        </pc:spChg>
        <pc:spChg chg="add del mod ord">
          <ac:chgData name="Neha Roy" userId="d54e53c894be4834" providerId="LiveId" clId="{7C10C2B7-FB8F-43D2-A9CB-E1F0EFCA209C}" dt="2022-06-08T12:57:30.597" v="27" actId="700"/>
          <ac:spMkLst>
            <pc:docMk/>
            <pc:sldMk cId="1852548239" sldId="2147470081"/>
            <ac:spMk id="7" creationId="{1B429078-F3EA-4881-BF99-97648AE4ED83}"/>
          </ac:spMkLst>
        </pc:spChg>
        <pc:spChg chg="mod">
          <ac:chgData name="Neha Roy" userId="d54e53c894be4834" providerId="LiveId" clId="{7C10C2B7-FB8F-43D2-A9CB-E1F0EFCA209C}" dt="2022-06-08T13:06:16.145" v="96" actId="1036"/>
          <ac:spMkLst>
            <pc:docMk/>
            <pc:sldMk cId="1852548239" sldId="2147470081"/>
            <ac:spMk id="8" creationId="{A561EAB9-B4D6-6D42-AF65-052ECF737B76}"/>
          </ac:spMkLst>
        </pc:spChg>
        <pc:spChg chg="mod">
          <ac:chgData name="Neha Roy" userId="d54e53c894be4834" providerId="LiveId" clId="{7C10C2B7-FB8F-43D2-A9CB-E1F0EFCA209C}" dt="2022-06-08T13:06:22.261" v="97" actId="164"/>
          <ac:spMkLst>
            <pc:docMk/>
            <pc:sldMk cId="1852548239" sldId="2147470081"/>
            <ac:spMk id="9" creationId="{7DD5C798-DBDD-C94C-A6EE-0F973A7C3A1D}"/>
          </ac:spMkLst>
        </pc:spChg>
        <pc:spChg chg="mod">
          <ac:chgData name="Neha Roy" userId="d54e53c894be4834" providerId="LiveId" clId="{7C10C2B7-FB8F-43D2-A9CB-E1F0EFCA209C}" dt="2022-06-08T13:06:22.261" v="97" actId="164"/>
          <ac:spMkLst>
            <pc:docMk/>
            <pc:sldMk cId="1852548239" sldId="2147470081"/>
            <ac:spMk id="10" creationId="{C8731A15-3159-814C-BF0B-F882E54F4CD3}"/>
          </ac:spMkLst>
        </pc:spChg>
        <pc:spChg chg="mod">
          <ac:chgData name="Neha Roy" userId="d54e53c894be4834" providerId="LiveId" clId="{7C10C2B7-FB8F-43D2-A9CB-E1F0EFCA209C}" dt="2022-06-08T13:06:22.261" v="97" actId="164"/>
          <ac:spMkLst>
            <pc:docMk/>
            <pc:sldMk cId="1852548239" sldId="2147470081"/>
            <ac:spMk id="11" creationId="{AE7F5F86-127F-8947-87F8-5EFB09690A53}"/>
          </ac:spMkLst>
        </pc:spChg>
        <pc:spChg chg="mod">
          <ac:chgData name="Neha Roy" userId="d54e53c894be4834" providerId="LiveId" clId="{7C10C2B7-FB8F-43D2-A9CB-E1F0EFCA209C}" dt="2022-06-08T13:06:22.261" v="97" actId="164"/>
          <ac:spMkLst>
            <pc:docMk/>
            <pc:sldMk cId="1852548239" sldId="2147470081"/>
            <ac:spMk id="12" creationId="{94935D29-1676-D44B-B717-A28A392C83F8}"/>
          </ac:spMkLst>
        </pc:spChg>
        <pc:spChg chg="mod">
          <ac:chgData name="Neha Roy" userId="d54e53c894be4834" providerId="LiveId" clId="{7C10C2B7-FB8F-43D2-A9CB-E1F0EFCA209C}" dt="2022-06-08T13:06:22.261" v="97" actId="164"/>
          <ac:spMkLst>
            <pc:docMk/>
            <pc:sldMk cId="1852548239" sldId="2147470081"/>
            <ac:spMk id="13" creationId="{7F46C9D3-3B48-844F-B833-E4920F4FC191}"/>
          </ac:spMkLst>
        </pc:spChg>
        <pc:spChg chg="mod">
          <ac:chgData name="Neha Roy" userId="d54e53c894be4834" providerId="LiveId" clId="{7C10C2B7-FB8F-43D2-A9CB-E1F0EFCA209C}" dt="2022-06-08T13:06:22.261" v="97" actId="164"/>
          <ac:spMkLst>
            <pc:docMk/>
            <pc:sldMk cId="1852548239" sldId="2147470081"/>
            <ac:spMk id="14" creationId="{38FFDE1D-0762-2D45-8E1A-02019A58C5BB}"/>
          </ac:spMkLst>
        </pc:spChg>
        <pc:spChg chg="mod">
          <ac:chgData name="Neha Roy" userId="d54e53c894be4834" providerId="LiveId" clId="{7C10C2B7-FB8F-43D2-A9CB-E1F0EFCA209C}" dt="2022-06-08T13:06:22.261" v="97" actId="164"/>
          <ac:spMkLst>
            <pc:docMk/>
            <pc:sldMk cId="1852548239" sldId="2147470081"/>
            <ac:spMk id="15" creationId="{46D80146-CCE9-E346-A888-B54AB579AAAC}"/>
          </ac:spMkLst>
        </pc:spChg>
        <pc:spChg chg="mod">
          <ac:chgData name="Neha Roy" userId="d54e53c894be4834" providerId="LiveId" clId="{7C10C2B7-FB8F-43D2-A9CB-E1F0EFCA209C}" dt="2022-06-08T13:06:22.261" v="97" actId="164"/>
          <ac:spMkLst>
            <pc:docMk/>
            <pc:sldMk cId="1852548239" sldId="2147470081"/>
            <ac:spMk id="16" creationId="{A21054A8-3FDD-7D45-887A-034780D7A220}"/>
          </ac:spMkLst>
        </pc:spChg>
        <pc:spChg chg="mod">
          <ac:chgData name="Neha Roy" userId="d54e53c894be4834" providerId="LiveId" clId="{7C10C2B7-FB8F-43D2-A9CB-E1F0EFCA209C}" dt="2022-06-08T13:06:22.261" v="97" actId="164"/>
          <ac:spMkLst>
            <pc:docMk/>
            <pc:sldMk cId="1852548239" sldId="2147470081"/>
            <ac:spMk id="17" creationId="{6D1CB562-0B75-CE49-83A8-D712EBE178F8}"/>
          </ac:spMkLst>
        </pc:spChg>
        <pc:spChg chg="mod">
          <ac:chgData name="Neha Roy" userId="d54e53c894be4834" providerId="LiveId" clId="{7C10C2B7-FB8F-43D2-A9CB-E1F0EFCA209C}" dt="2022-06-08T13:06:22.261" v="97" actId="164"/>
          <ac:spMkLst>
            <pc:docMk/>
            <pc:sldMk cId="1852548239" sldId="2147470081"/>
            <ac:spMk id="18" creationId="{235DC32F-7148-3C45-9FCC-37813065C54A}"/>
          </ac:spMkLst>
        </pc:spChg>
        <pc:spChg chg="mod">
          <ac:chgData name="Neha Roy" userId="d54e53c894be4834" providerId="LiveId" clId="{7C10C2B7-FB8F-43D2-A9CB-E1F0EFCA209C}" dt="2022-06-08T13:06:22.261" v="97" actId="164"/>
          <ac:spMkLst>
            <pc:docMk/>
            <pc:sldMk cId="1852548239" sldId="2147470081"/>
            <ac:spMk id="19" creationId="{146CE8EF-FD0F-5D42-9DFE-F94A6DC8B953}"/>
          </ac:spMkLst>
        </pc:spChg>
        <pc:spChg chg="mod">
          <ac:chgData name="Neha Roy" userId="d54e53c894be4834" providerId="LiveId" clId="{7C10C2B7-FB8F-43D2-A9CB-E1F0EFCA209C}" dt="2022-06-08T13:06:22.261" v="97" actId="164"/>
          <ac:spMkLst>
            <pc:docMk/>
            <pc:sldMk cId="1852548239" sldId="2147470081"/>
            <ac:spMk id="20" creationId="{AE70537F-4E16-2844-9029-9B0194453AD0}"/>
          </ac:spMkLst>
        </pc:spChg>
        <pc:spChg chg="add del mod ord">
          <ac:chgData name="Neha Roy" userId="d54e53c894be4834" providerId="LiveId" clId="{7C10C2B7-FB8F-43D2-A9CB-E1F0EFCA209C}" dt="2022-06-08T12:56:06.608" v="24" actId="700"/>
          <ac:spMkLst>
            <pc:docMk/>
            <pc:sldMk cId="1852548239" sldId="2147470081"/>
            <ac:spMk id="21" creationId="{D058B864-C819-4537-B7D8-0B19A38C0B86}"/>
          </ac:spMkLst>
        </pc:spChg>
        <pc:spChg chg="add del mod ord">
          <ac:chgData name="Neha Roy" userId="d54e53c894be4834" providerId="LiveId" clId="{7C10C2B7-FB8F-43D2-A9CB-E1F0EFCA209C}" dt="2022-06-08T12:56:06.608" v="24" actId="700"/>
          <ac:spMkLst>
            <pc:docMk/>
            <pc:sldMk cId="1852548239" sldId="2147470081"/>
            <ac:spMk id="22" creationId="{2CD35BA0-D4BC-47F3-9523-5538D1BB2DC8}"/>
          </ac:spMkLst>
        </pc:spChg>
        <pc:spChg chg="add del mod ord">
          <ac:chgData name="Neha Roy" userId="d54e53c894be4834" providerId="LiveId" clId="{7C10C2B7-FB8F-43D2-A9CB-E1F0EFCA209C}" dt="2022-06-08T12:56:24.824" v="26" actId="700"/>
          <ac:spMkLst>
            <pc:docMk/>
            <pc:sldMk cId="1852548239" sldId="2147470081"/>
            <ac:spMk id="23" creationId="{A648DDC1-8B32-4FFA-8928-44EFE134181C}"/>
          </ac:spMkLst>
        </pc:spChg>
        <pc:spChg chg="add del mod ord">
          <ac:chgData name="Neha Roy" userId="d54e53c894be4834" providerId="LiveId" clId="{7C10C2B7-FB8F-43D2-A9CB-E1F0EFCA209C}" dt="2022-06-08T12:56:24.824" v="26" actId="700"/>
          <ac:spMkLst>
            <pc:docMk/>
            <pc:sldMk cId="1852548239" sldId="2147470081"/>
            <ac:spMk id="24" creationId="{E696F570-8D75-4D78-806E-AF2875388855}"/>
          </ac:spMkLst>
        </pc:spChg>
        <pc:spChg chg="add del mod ord">
          <ac:chgData name="Neha Roy" userId="d54e53c894be4834" providerId="LiveId" clId="{7C10C2B7-FB8F-43D2-A9CB-E1F0EFCA209C}" dt="2022-06-08T12:58:26.584" v="38" actId="700"/>
          <ac:spMkLst>
            <pc:docMk/>
            <pc:sldMk cId="1852548239" sldId="2147470081"/>
            <ac:spMk id="25" creationId="{C4DAB37C-D621-49A6-8FE6-3E4BFEBD16C5}"/>
          </ac:spMkLst>
        </pc:spChg>
        <pc:spChg chg="add del mod ord">
          <ac:chgData name="Neha Roy" userId="d54e53c894be4834" providerId="LiveId" clId="{7C10C2B7-FB8F-43D2-A9CB-E1F0EFCA209C}" dt="2022-06-08T12:58:26.584" v="38" actId="700"/>
          <ac:spMkLst>
            <pc:docMk/>
            <pc:sldMk cId="1852548239" sldId="2147470081"/>
            <ac:spMk id="26" creationId="{2189DE92-76E4-4E06-892D-23E99DAD5CD9}"/>
          </ac:spMkLst>
        </pc:spChg>
        <pc:spChg chg="add mod ord">
          <ac:chgData name="Neha Roy" userId="d54e53c894be4834" providerId="LiveId" clId="{7C10C2B7-FB8F-43D2-A9CB-E1F0EFCA209C}" dt="2022-06-08T13:05:36.670" v="59"/>
          <ac:spMkLst>
            <pc:docMk/>
            <pc:sldMk cId="1852548239" sldId="2147470081"/>
            <ac:spMk id="27" creationId="{E86FF122-79E9-435B-8B5D-BC6F91D4BEBB}"/>
          </ac:spMkLst>
        </pc:spChg>
        <pc:spChg chg="add del mod ord">
          <ac:chgData name="Neha Roy" userId="d54e53c894be4834" providerId="LiveId" clId="{7C10C2B7-FB8F-43D2-A9CB-E1F0EFCA209C}" dt="2022-06-08T13:04:30.352" v="52" actId="700"/>
          <ac:spMkLst>
            <pc:docMk/>
            <pc:sldMk cId="1852548239" sldId="2147470081"/>
            <ac:spMk id="28" creationId="{48E48A94-970E-4C45-8CE5-C1C7A40D4E30}"/>
          </ac:spMkLst>
        </pc:spChg>
        <pc:spChg chg="add del mod ord">
          <ac:chgData name="Neha Roy" userId="d54e53c894be4834" providerId="LiveId" clId="{7C10C2B7-FB8F-43D2-A9CB-E1F0EFCA209C}" dt="2022-06-08T13:03:33.299" v="50" actId="700"/>
          <ac:spMkLst>
            <pc:docMk/>
            <pc:sldMk cId="1852548239" sldId="2147470081"/>
            <ac:spMk id="29" creationId="{975BC9DD-AA2C-4ECA-9ED7-5858903930FE}"/>
          </ac:spMkLst>
        </pc:spChg>
        <pc:spChg chg="add del mod ord">
          <ac:chgData name="Neha Roy" userId="d54e53c894be4834" providerId="LiveId" clId="{7C10C2B7-FB8F-43D2-A9CB-E1F0EFCA209C}" dt="2022-06-08T13:04:31.606" v="53"/>
          <ac:spMkLst>
            <pc:docMk/>
            <pc:sldMk cId="1852548239" sldId="2147470081"/>
            <ac:spMk id="30" creationId="{512DF658-57CE-49E1-A8D3-0D687D78C4CF}"/>
          </ac:spMkLst>
        </pc:spChg>
        <pc:spChg chg="add del mod">
          <ac:chgData name="Neha Roy" userId="d54e53c894be4834" providerId="LiveId" clId="{7C10C2B7-FB8F-43D2-A9CB-E1F0EFCA209C}" dt="2022-06-08T13:04:31.606" v="53"/>
          <ac:spMkLst>
            <pc:docMk/>
            <pc:sldMk cId="1852548239" sldId="2147470081"/>
            <ac:spMk id="31" creationId="{9BB4965B-721F-4F7A-822E-FAC88A1909F0}"/>
          </ac:spMkLst>
        </pc:spChg>
        <pc:spChg chg="add del mod">
          <ac:chgData name="Neha Roy" userId="d54e53c894be4834" providerId="LiveId" clId="{7C10C2B7-FB8F-43D2-A9CB-E1F0EFCA209C}" dt="2022-06-08T13:04:31.606" v="53"/>
          <ac:spMkLst>
            <pc:docMk/>
            <pc:sldMk cId="1852548239" sldId="2147470081"/>
            <ac:spMk id="32" creationId="{8E958695-DDC9-42BB-8526-33553D6BA291}"/>
          </ac:spMkLst>
        </pc:spChg>
        <pc:spChg chg="add del mod ord">
          <ac:chgData name="Neha Roy" userId="d54e53c894be4834" providerId="LiveId" clId="{7C10C2B7-FB8F-43D2-A9CB-E1F0EFCA209C}" dt="2022-06-08T13:04:39.876" v="54" actId="700"/>
          <ac:spMkLst>
            <pc:docMk/>
            <pc:sldMk cId="1852548239" sldId="2147470081"/>
            <ac:spMk id="33" creationId="{ACE2F106-AED7-4023-9BE6-8B93462E0DDB}"/>
          </ac:spMkLst>
        </pc:spChg>
        <pc:spChg chg="add del mod ord">
          <ac:chgData name="Neha Roy" userId="d54e53c894be4834" providerId="LiveId" clId="{7C10C2B7-FB8F-43D2-A9CB-E1F0EFCA209C}" dt="2022-06-08T13:05:14.164" v="56" actId="700"/>
          <ac:spMkLst>
            <pc:docMk/>
            <pc:sldMk cId="1852548239" sldId="2147470081"/>
            <ac:spMk id="34" creationId="{9C90E474-02EB-44CB-B6BD-7290C7C0E3AD}"/>
          </ac:spMkLst>
        </pc:spChg>
        <pc:spChg chg="add mod ord">
          <ac:chgData name="Neha Roy" userId="d54e53c894be4834" providerId="LiveId" clId="{7C10C2B7-FB8F-43D2-A9CB-E1F0EFCA209C}" dt="2022-06-08T13:06:09.846" v="87" actId="1037"/>
          <ac:spMkLst>
            <pc:docMk/>
            <pc:sldMk cId="1852548239" sldId="2147470081"/>
            <ac:spMk id="35" creationId="{B9755F9D-0E52-42E2-8CA6-323ECD22A601}"/>
          </ac:spMkLst>
        </pc:spChg>
        <pc:grpChg chg="add mod">
          <ac:chgData name="Neha Roy" userId="d54e53c894be4834" providerId="LiveId" clId="{7C10C2B7-FB8F-43D2-A9CB-E1F0EFCA209C}" dt="2022-06-08T13:06:27.175" v="100" actId="14100"/>
          <ac:grpSpMkLst>
            <pc:docMk/>
            <pc:sldMk cId="1852548239" sldId="2147470081"/>
            <ac:grpSpMk id="36" creationId="{D0B8661C-7CAD-4B22-9849-EAEB80D8B8F9}"/>
          </ac:grpSpMkLst>
        </pc:grpChg>
      </pc:sldChg>
      <pc:sldChg chg="addSp delSp modSp mod modClrScheme chgLayout">
        <pc:chgData name="Neha Roy" userId="d54e53c894be4834" providerId="LiveId" clId="{7C10C2B7-FB8F-43D2-A9CB-E1F0EFCA209C}" dt="2022-06-08T13:17:20.297" v="227" actId="465"/>
        <pc:sldMkLst>
          <pc:docMk/>
          <pc:sldMk cId="3039153933" sldId="2147470082"/>
        </pc:sldMkLst>
        <pc:spChg chg="mod ord">
          <ac:chgData name="Neha Roy" userId="d54e53c894be4834" providerId="LiveId" clId="{7C10C2B7-FB8F-43D2-A9CB-E1F0EFCA209C}" dt="2022-06-08T13:15:33.391" v="164"/>
          <ac:spMkLst>
            <pc:docMk/>
            <pc:sldMk cId="3039153933" sldId="2147470082"/>
            <ac:spMk id="2" creationId="{4EBD2EE8-4F36-5344-9478-5C2B59A3DC0F}"/>
          </ac:spMkLst>
        </pc:spChg>
        <pc:spChg chg="add mod ord">
          <ac:chgData name="Neha Roy" userId="d54e53c894be4834" providerId="LiveId" clId="{7C10C2B7-FB8F-43D2-A9CB-E1F0EFCA209C}" dt="2022-06-08T13:15:37.105" v="165" actId="207"/>
          <ac:spMkLst>
            <pc:docMk/>
            <pc:sldMk cId="3039153933" sldId="2147470082"/>
            <ac:spMk id="3" creationId="{91F8F33A-53ED-4C12-A9D8-2BB62E7F3D71}"/>
          </ac:spMkLst>
        </pc:spChg>
        <pc:spChg chg="del mod">
          <ac:chgData name="Neha Roy" userId="d54e53c894be4834" providerId="LiveId" clId="{7C10C2B7-FB8F-43D2-A9CB-E1F0EFCA209C}" dt="2022-06-08T13:15:24.554" v="161"/>
          <ac:spMkLst>
            <pc:docMk/>
            <pc:sldMk cId="3039153933" sldId="2147470082"/>
            <ac:spMk id="4" creationId="{F091AFD0-4B41-1E48-8BBA-5466FBE24FD3}"/>
          </ac:spMkLst>
        </pc:spChg>
        <pc:spChg chg="add del mod">
          <ac:chgData name="Neha Roy" userId="d54e53c894be4834" providerId="LiveId" clId="{7C10C2B7-FB8F-43D2-A9CB-E1F0EFCA209C}" dt="2022-06-08T13:15:33.391" v="164"/>
          <ac:spMkLst>
            <pc:docMk/>
            <pc:sldMk cId="3039153933" sldId="2147470082"/>
            <ac:spMk id="5" creationId="{52711925-5613-4C22-B584-11F4273DE400}"/>
          </ac:spMkLst>
        </pc:spChg>
        <pc:spChg chg="del mod">
          <ac:chgData name="Neha Roy" userId="d54e53c894be4834" providerId="LiveId" clId="{7C10C2B7-FB8F-43D2-A9CB-E1F0EFCA209C}" dt="2022-06-08T13:16:08.289" v="212" actId="478"/>
          <ac:spMkLst>
            <pc:docMk/>
            <pc:sldMk cId="3039153933" sldId="2147470082"/>
            <ac:spMk id="6" creationId="{3677863F-579F-8F4D-89E3-6BAC76530961}"/>
          </ac:spMkLst>
        </pc:spChg>
        <pc:spChg chg="add del mod">
          <ac:chgData name="Neha Roy" userId="d54e53c894be4834" providerId="LiveId" clId="{7C10C2B7-FB8F-43D2-A9CB-E1F0EFCA209C}" dt="2022-06-08T13:15:33.391" v="164"/>
          <ac:spMkLst>
            <pc:docMk/>
            <pc:sldMk cId="3039153933" sldId="2147470082"/>
            <ac:spMk id="7" creationId="{18C32E25-9382-4678-A1D5-2E9A4DF62F7B}"/>
          </ac:spMkLst>
        </pc:spChg>
        <pc:spChg chg="mod">
          <ac:chgData name="Neha Roy" userId="d54e53c894be4834" providerId="LiveId" clId="{7C10C2B7-FB8F-43D2-A9CB-E1F0EFCA209C}" dt="2022-06-08T13:16:28.034" v="216" actId="12789"/>
          <ac:spMkLst>
            <pc:docMk/>
            <pc:sldMk cId="3039153933" sldId="2147470082"/>
            <ac:spMk id="21" creationId="{BC9ED517-7BCB-864A-85D4-DB640B19A130}"/>
          </ac:spMkLst>
        </pc:spChg>
        <pc:spChg chg="mod topLvl">
          <ac:chgData name="Neha Roy" userId="d54e53c894be4834" providerId="LiveId" clId="{7C10C2B7-FB8F-43D2-A9CB-E1F0EFCA209C}" dt="2022-06-08T13:17:00.899" v="221" actId="12789"/>
          <ac:spMkLst>
            <pc:docMk/>
            <pc:sldMk cId="3039153933" sldId="2147470082"/>
            <ac:spMk id="22" creationId="{91322D31-485E-484B-90F0-134C930E4B30}"/>
          </ac:spMkLst>
        </pc:spChg>
        <pc:spChg chg="mod topLvl">
          <ac:chgData name="Neha Roy" userId="d54e53c894be4834" providerId="LiveId" clId="{7C10C2B7-FB8F-43D2-A9CB-E1F0EFCA209C}" dt="2022-06-08T13:17:20.297" v="227" actId="465"/>
          <ac:spMkLst>
            <pc:docMk/>
            <pc:sldMk cId="3039153933" sldId="2147470082"/>
            <ac:spMk id="23" creationId="{BDE299F9-DBB4-6541-B2CF-0B530121242A}"/>
          </ac:spMkLst>
        </pc:spChg>
        <pc:spChg chg="mod topLvl">
          <ac:chgData name="Neha Roy" userId="d54e53c894be4834" providerId="LiveId" clId="{7C10C2B7-FB8F-43D2-A9CB-E1F0EFCA209C}" dt="2022-06-08T13:17:20.297" v="227" actId="465"/>
          <ac:spMkLst>
            <pc:docMk/>
            <pc:sldMk cId="3039153933" sldId="2147470082"/>
            <ac:spMk id="24" creationId="{18E6ED83-9D75-6444-BB3C-9801364FCA2A}"/>
          </ac:spMkLst>
        </pc:spChg>
        <pc:spChg chg="mod topLvl">
          <ac:chgData name="Neha Roy" userId="d54e53c894be4834" providerId="LiveId" clId="{7C10C2B7-FB8F-43D2-A9CB-E1F0EFCA209C}" dt="2022-06-08T13:17:20.297" v="227" actId="465"/>
          <ac:spMkLst>
            <pc:docMk/>
            <pc:sldMk cId="3039153933" sldId="2147470082"/>
            <ac:spMk id="25" creationId="{4DAA518B-8A9E-6643-8792-4DDFE593A9D5}"/>
          </ac:spMkLst>
        </pc:spChg>
        <pc:spChg chg="mod topLvl">
          <ac:chgData name="Neha Roy" userId="d54e53c894be4834" providerId="LiveId" clId="{7C10C2B7-FB8F-43D2-A9CB-E1F0EFCA209C}" dt="2022-06-08T13:17:12.033" v="225" actId="12789"/>
          <ac:spMkLst>
            <pc:docMk/>
            <pc:sldMk cId="3039153933" sldId="2147470082"/>
            <ac:spMk id="26" creationId="{396FA6BA-8781-4342-8B1C-CBD7FA9B1DDB}"/>
          </ac:spMkLst>
        </pc:spChg>
        <pc:grpChg chg="add del mod">
          <ac:chgData name="Neha Roy" userId="d54e53c894be4834" providerId="LiveId" clId="{7C10C2B7-FB8F-43D2-A9CB-E1F0EFCA209C}" dt="2022-06-08T13:16:38.090" v="217" actId="165"/>
          <ac:grpSpMkLst>
            <pc:docMk/>
            <pc:sldMk cId="3039153933" sldId="2147470082"/>
            <ac:grpSpMk id="8" creationId="{B7D916BF-2F36-47A1-B356-2DCB2DB04E99}"/>
          </ac:grpSpMkLst>
        </pc:grpChg>
        <pc:picChg chg="mod topLvl">
          <ac:chgData name="Neha Roy" userId="d54e53c894be4834" providerId="LiveId" clId="{7C10C2B7-FB8F-43D2-A9CB-E1F0EFCA209C}" dt="2022-06-08T13:17:16.676" v="226" actId="12788"/>
          <ac:picMkLst>
            <pc:docMk/>
            <pc:sldMk cId="3039153933" sldId="2147470082"/>
            <ac:picMk id="27" creationId="{0AD3A76A-7E62-CE44-952C-D25345134917}"/>
          </ac:picMkLst>
        </pc:picChg>
        <pc:picChg chg="mod topLvl">
          <ac:chgData name="Neha Roy" userId="d54e53c894be4834" providerId="LiveId" clId="{7C10C2B7-FB8F-43D2-A9CB-E1F0EFCA209C}" dt="2022-06-08T13:17:16.676" v="226" actId="12788"/>
          <ac:picMkLst>
            <pc:docMk/>
            <pc:sldMk cId="3039153933" sldId="2147470082"/>
            <ac:picMk id="28" creationId="{36E7E0B0-F960-8844-A8C2-CBD741DD2BCA}"/>
          </ac:picMkLst>
        </pc:picChg>
        <pc:picChg chg="mod topLvl">
          <ac:chgData name="Neha Roy" userId="d54e53c894be4834" providerId="LiveId" clId="{7C10C2B7-FB8F-43D2-A9CB-E1F0EFCA209C}" dt="2022-06-08T13:17:16.676" v="226" actId="12788"/>
          <ac:picMkLst>
            <pc:docMk/>
            <pc:sldMk cId="3039153933" sldId="2147470082"/>
            <ac:picMk id="29" creationId="{6C12FF2A-2E86-544F-BD60-80AFD6D0E2CB}"/>
          </ac:picMkLst>
        </pc:picChg>
        <pc:picChg chg="mod topLvl">
          <ac:chgData name="Neha Roy" userId="d54e53c894be4834" providerId="LiveId" clId="{7C10C2B7-FB8F-43D2-A9CB-E1F0EFCA209C}" dt="2022-06-08T13:17:16.676" v="226" actId="12788"/>
          <ac:picMkLst>
            <pc:docMk/>
            <pc:sldMk cId="3039153933" sldId="2147470082"/>
            <ac:picMk id="30" creationId="{109654D9-FFF7-5B4E-9979-8FDC62D14C06}"/>
          </ac:picMkLst>
        </pc:picChg>
        <pc:picChg chg="mod topLvl">
          <ac:chgData name="Neha Roy" userId="d54e53c894be4834" providerId="LiveId" clId="{7C10C2B7-FB8F-43D2-A9CB-E1F0EFCA209C}" dt="2022-06-08T13:17:16.676" v="226" actId="12788"/>
          <ac:picMkLst>
            <pc:docMk/>
            <pc:sldMk cId="3039153933" sldId="2147470082"/>
            <ac:picMk id="31" creationId="{C7AC061A-3F52-8C42-89AD-7FE6FFABB225}"/>
          </ac:picMkLst>
        </pc:picChg>
      </pc:sldChg>
      <pc:sldChg chg="del">
        <pc:chgData name="Neha Roy" userId="d54e53c894be4834" providerId="LiveId" clId="{7C10C2B7-FB8F-43D2-A9CB-E1F0EFCA209C}" dt="2022-06-08T12:53:40.674" v="9" actId="47"/>
        <pc:sldMkLst>
          <pc:docMk/>
          <pc:sldMk cId="1313964939" sldId="2147470083"/>
        </pc:sldMkLst>
      </pc:sldChg>
      <pc:sldChg chg="del">
        <pc:chgData name="Neha Roy" userId="d54e53c894be4834" providerId="LiveId" clId="{7C10C2B7-FB8F-43D2-A9CB-E1F0EFCA209C}" dt="2022-06-08T12:54:03" v="11" actId="47"/>
        <pc:sldMkLst>
          <pc:docMk/>
          <pc:sldMk cId="2437568425" sldId="2147470084"/>
        </pc:sldMkLst>
      </pc:sldChg>
      <pc:sldChg chg="del">
        <pc:chgData name="Neha Roy" userId="d54e53c894be4834" providerId="LiveId" clId="{7C10C2B7-FB8F-43D2-A9CB-E1F0EFCA209C}" dt="2022-06-08T12:54:03" v="11" actId="47"/>
        <pc:sldMkLst>
          <pc:docMk/>
          <pc:sldMk cId="632602130" sldId="2147470085"/>
        </pc:sldMkLst>
      </pc:sldChg>
      <pc:sldChg chg="add">
        <pc:chgData name="Neha Roy" userId="d54e53c894be4834" providerId="LiveId" clId="{7C10C2B7-FB8F-43D2-A9CB-E1F0EFCA209C}" dt="2022-06-08T12:53:42.846" v="10"/>
        <pc:sldMkLst>
          <pc:docMk/>
          <pc:sldMk cId="3894488725" sldId="2147470086"/>
        </pc:sldMkLst>
      </pc:sldChg>
      <pc:sldChg chg="add del ord">
        <pc:chgData name="Neha Roy" userId="d54e53c894be4834" providerId="LiveId" clId="{7C10C2B7-FB8F-43D2-A9CB-E1F0EFCA209C}" dt="2022-06-09T07:37:14.235" v="773" actId="47"/>
        <pc:sldMkLst>
          <pc:docMk/>
          <pc:sldMk cId="2699533168" sldId="2147470087"/>
        </pc:sldMkLst>
      </pc:sldChg>
      <pc:sldChg chg="add del ord">
        <pc:chgData name="Neha Roy" userId="d54e53c894be4834" providerId="LiveId" clId="{7C10C2B7-FB8F-43D2-A9CB-E1F0EFCA209C}" dt="2022-06-09T07:37:14.235" v="773" actId="47"/>
        <pc:sldMkLst>
          <pc:docMk/>
          <pc:sldMk cId="1162130626" sldId="2147470088"/>
        </pc:sldMkLst>
      </pc:sldChg>
      <pc:sldChg chg="add">
        <pc:chgData name="Neha Roy" userId="d54e53c894be4834" providerId="LiveId" clId="{7C10C2B7-FB8F-43D2-A9CB-E1F0EFCA209C}" dt="2022-06-08T12:54:05.275" v="12"/>
        <pc:sldMkLst>
          <pc:docMk/>
          <pc:sldMk cId="2437568425" sldId="2147470089"/>
        </pc:sldMkLst>
      </pc:sldChg>
      <pc:sldChg chg="add">
        <pc:chgData name="Neha Roy" userId="d54e53c894be4834" providerId="LiveId" clId="{7C10C2B7-FB8F-43D2-A9CB-E1F0EFCA209C}" dt="2022-06-08T12:54:05.275" v="12"/>
        <pc:sldMkLst>
          <pc:docMk/>
          <pc:sldMk cId="632602130" sldId="2147470090"/>
        </pc:sldMkLst>
      </pc:sldChg>
      <pc:sldChg chg="modSp new mod">
        <pc:chgData name="Neha Roy" userId="d54e53c894be4834" providerId="LiveId" clId="{7C10C2B7-FB8F-43D2-A9CB-E1F0EFCA209C}" dt="2022-06-08T13:37:43.434" v="687"/>
        <pc:sldMkLst>
          <pc:docMk/>
          <pc:sldMk cId="4162294526" sldId="2147470091"/>
        </pc:sldMkLst>
        <pc:spChg chg="mod">
          <ac:chgData name="Neha Roy" userId="d54e53c894be4834" providerId="LiveId" clId="{7C10C2B7-FB8F-43D2-A9CB-E1F0EFCA209C}" dt="2022-06-08T13:37:39.884" v="686" actId="20577"/>
          <ac:spMkLst>
            <pc:docMk/>
            <pc:sldMk cId="4162294526" sldId="2147470091"/>
            <ac:spMk id="2" creationId="{F56D7165-909E-4F54-AC04-8B1BF49070CE}"/>
          </ac:spMkLst>
        </pc:spChg>
        <pc:spChg chg="mod">
          <ac:chgData name="Neha Roy" userId="d54e53c894be4834" providerId="LiveId" clId="{7C10C2B7-FB8F-43D2-A9CB-E1F0EFCA209C}" dt="2022-06-08T13:37:43.434" v="687"/>
          <ac:spMkLst>
            <pc:docMk/>
            <pc:sldMk cId="4162294526" sldId="2147470091"/>
            <ac:spMk id="3" creationId="{F5F11630-D15D-4E21-A418-F45256068E9B}"/>
          </ac:spMkLst>
        </pc:spChg>
      </pc:sldChg>
      <pc:sldMasterChg chg="delSldLayout modSldLayout sldLayoutOrd">
        <pc:chgData name="Neha Roy" userId="d54e53c894be4834" providerId="LiveId" clId="{7C10C2B7-FB8F-43D2-A9CB-E1F0EFCA209C}" dt="2022-06-08T13:13:34.980" v="152" actId="2696"/>
        <pc:sldMasterMkLst>
          <pc:docMk/>
          <pc:sldMasterMk cId="521385109" sldId="2147484469"/>
        </pc:sldMasterMkLst>
        <pc:sldLayoutChg chg="del ord">
          <pc:chgData name="Neha Roy" userId="d54e53c894be4834" providerId="LiveId" clId="{7C10C2B7-FB8F-43D2-A9CB-E1F0EFCA209C}" dt="2022-06-08T13:13:34.980" v="152" actId="2696"/>
          <pc:sldLayoutMkLst>
            <pc:docMk/>
            <pc:sldMasterMk cId="521385109" sldId="2147484469"/>
            <pc:sldLayoutMk cId="3355238724" sldId="2147484595"/>
          </pc:sldLayoutMkLst>
        </pc:sldLayoutChg>
      </pc:sldMasterChg>
      <pc:sldMasterChg chg="addSldLayout modSldLayout sldLayoutOrd">
        <pc:chgData name="Neha Roy" userId="d54e53c894be4834" providerId="LiveId" clId="{7C10C2B7-FB8F-43D2-A9CB-E1F0EFCA209C}" dt="2022-06-09T07:35:22.137" v="747"/>
        <pc:sldMasterMkLst>
          <pc:docMk/>
          <pc:sldMasterMk cId="2011952761" sldId="2147484609"/>
        </pc:sldMasterMkLst>
        <pc:sldLayoutChg chg="modSp mod">
          <pc:chgData name="Neha Roy" userId="d54e53c894be4834" providerId="LiveId" clId="{7C10C2B7-FB8F-43D2-A9CB-E1F0EFCA209C}" dt="2022-06-08T14:25:01.573" v="704" actId="2085"/>
          <pc:sldLayoutMkLst>
            <pc:docMk/>
            <pc:sldMasterMk cId="2011952761" sldId="2147484609"/>
            <pc:sldLayoutMk cId="3974826307" sldId="2147484622"/>
          </pc:sldLayoutMkLst>
          <pc:spChg chg="mod">
            <ac:chgData name="Neha Roy" userId="d54e53c894be4834" providerId="LiveId" clId="{7C10C2B7-FB8F-43D2-A9CB-E1F0EFCA209C}" dt="2022-06-08T14:25:01.573" v="704" actId="2085"/>
            <ac:spMkLst>
              <pc:docMk/>
              <pc:sldMasterMk cId="2011952761" sldId="2147484609"/>
              <pc:sldLayoutMk cId="3974826307" sldId="2147484622"/>
              <ac:spMk id="25" creationId="{38259AE1-258A-8F44-B2BE-0E793A22F62D}"/>
            </ac:spMkLst>
          </pc:spChg>
          <pc:spChg chg="mod">
            <ac:chgData name="Neha Roy" userId="d54e53c894be4834" providerId="LiveId" clId="{7C10C2B7-FB8F-43D2-A9CB-E1F0EFCA209C}" dt="2022-06-08T14:25:01.573" v="704" actId="2085"/>
            <ac:spMkLst>
              <pc:docMk/>
              <pc:sldMasterMk cId="2011952761" sldId="2147484609"/>
              <pc:sldLayoutMk cId="3974826307" sldId="2147484622"/>
              <ac:spMk id="27" creationId="{E8AFC9D9-8450-0942-BEA0-F82861C6B0CE}"/>
            </ac:spMkLst>
          </pc:spChg>
          <pc:cxnChg chg="mod">
            <ac:chgData name="Neha Roy" userId="d54e53c894be4834" providerId="LiveId" clId="{7C10C2B7-FB8F-43D2-A9CB-E1F0EFCA209C}" dt="2022-06-08T14:23:39.619" v="693" actId="208"/>
            <ac:cxnSpMkLst>
              <pc:docMk/>
              <pc:sldMasterMk cId="2011952761" sldId="2147484609"/>
              <pc:sldLayoutMk cId="3974826307" sldId="2147484622"/>
              <ac:cxnSpMk id="6" creationId="{CE98FA07-6B5E-4D85-86E2-8446DAEC1245}"/>
            </ac:cxnSpMkLst>
          </pc:cxnChg>
          <pc:cxnChg chg="mod">
            <ac:chgData name="Neha Roy" userId="d54e53c894be4834" providerId="LiveId" clId="{7C10C2B7-FB8F-43D2-A9CB-E1F0EFCA209C}" dt="2022-06-08T14:23:39.619" v="693" actId="208"/>
            <ac:cxnSpMkLst>
              <pc:docMk/>
              <pc:sldMasterMk cId="2011952761" sldId="2147484609"/>
              <pc:sldLayoutMk cId="3974826307" sldId="2147484622"/>
              <ac:cxnSpMk id="12" creationId="{4053CA2D-1284-40F4-AC5E-82B5B350B2D8}"/>
            </ac:cxnSpMkLst>
          </pc:cxnChg>
          <pc:cxnChg chg="mod">
            <ac:chgData name="Neha Roy" userId="d54e53c894be4834" providerId="LiveId" clId="{7C10C2B7-FB8F-43D2-A9CB-E1F0EFCA209C}" dt="2022-06-08T14:23:39.619" v="693" actId="208"/>
            <ac:cxnSpMkLst>
              <pc:docMk/>
              <pc:sldMasterMk cId="2011952761" sldId="2147484609"/>
              <pc:sldLayoutMk cId="3974826307" sldId="2147484622"/>
              <ac:cxnSpMk id="13" creationId="{9984F364-C864-4B84-A8B2-89A0C8A00D3D}"/>
            </ac:cxnSpMkLst>
          </pc:cxnChg>
          <pc:cxnChg chg="mod">
            <ac:chgData name="Neha Roy" userId="d54e53c894be4834" providerId="LiveId" clId="{7C10C2B7-FB8F-43D2-A9CB-E1F0EFCA209C}" dt="2022-06-08T14:23:39.619" v="693" actId="208"/>
            <ac:cxnSpMkLst>
              <pc:docMk/>
              <pc:sldMasterMk cId="2011952761" sldId="2147484609"/>
              <pc:sldLayoutMk cId="3974826307" sldId="2147484622"/>
              <ac:cxnSpMk id="14" creationId="{4F0F8A1A-FCA7-4E51-987F-D40A4ACEA34C}"/>
            </ac:cxnSpMkLst>
          </pc:cxnChg>
        </pc:sldLayoutChg>
        <pc:sldLayoutChg chg="modSp mod">
          <pc:chgData name="Neha Roy" userId="d54e53c894be4834" providerId="LiveId" clId="{7C10C2B7-FB8F-43D2-A9CB-E1F0EFCA209C}" dt="2022-06-08T14:24:55.196" v="703" actId="2085"/>
          <pc:sldLayoutMkLst>
            <pc:docMk/>
            <pc:sldMasterMk cId="2011952761" sldId="2147484609"/>
            <pc:sldLayoutMk cId="4140389797" sldId="2147484624"/>
          </pc:sldLayoutMkLst>
          <pc:spChg chg="mod">
            <ac:chgData name="Neha Roy" userId="d54e53c894be4834" providerId="LiveId" clId="{7C10C2B7-FB8F-43D2-A9CB-E1F0EFCA209C}" dt="2022-06-08T14:24:55.196" v="703" actId="2085"/>
            <ac:spMkLst>
              <pc:docMk/>
              <pc:sldMasterMk cId="2011952761" sldId="2147484609"/>
              <pc:sldLayoutMk cId="4140389797" sldId="2147484624"/>
              <ac:spMk id="11" creationId="{A617C30D-6677-4544-84F0-16AFD751491A}"/>
            </ac:spMkLst>
          </pc:spChg>
          <pc:spChg chg="mod">
            <ac:chgData name="Neha Roy" userId="d54e53c894be4834" providerId="LiveId" clId="{7C10C2B7-FB8F-43D2-A9CB-E1F0EFCA209C}" dt="2022-06-08T14:24:55.196" v="703" actId="2085"/>
            <ac:spMkLst>
              <pc:docMk/>
              <pc:sldMasterMk cId="2011952761" sldId="2147484609"/>
              <pc:sldLayoutMk cId="4140389797" sldId="2147484624"/>
              <ac:spMk id="15" creationId="{93DCD0F7-5A8A-416A-81AC-0114C8CABD0E}"/>
            </ac:spMkLst>
          </pc:spChg>
          <pc:cxnChg chg="mod">
            <ac:chgData name="Neha Roy" userId="d54e53c894be4834" providerId="LiveId" clId="{7C10C2B7-FB8F-43D2-A9CB-E1F0EFCA209C}" dt="2022-06-08T14:23:46.285" v="694" actId="208"/>
            <ac:cxnSpMkLst>
              <pc:docMk/>
              <pc:sldMasterMk cId="2011952761" sldId="2147484609"/>
              <pc:sldLayoutMk cId="4140389797" sldId="2147484624"/>
              <ac:cxnSpMk id="16" creationId="{DD16FE58-354C-409A-9F9F-4AF0E8A2C185}"/>
            </ac:cxnSpMkLst>
          </pc:cxnChg>
          <pc:cxnChg chg="mod">
            <ac:chgData name="Neha Roy" userId="d54e53c894be4834" providerId="LiveId" clId="{7C10C2B7-FB8F-43D2-A9CB-E1F0EFCA209C}" dt="2022-06-08T14:23:46.285" v="694" actId="208"/>
            <ac:cxnSpMkLst>
              <pc:docMk/>
              <pc:sldMasterMk cId="2011952761" sldId="2147484609"/>
              <pc:sldLayoutMk cId="4140389797" sldId="2147484624"/>
              <ac:cxnSpMk id="17" creationId="{22A7DA52-B5AF-4BFB-BED6-51CEF201DF71}"/>
            </ac:cxnSpMkLst>
          </pc:cxnChg>
          <pc:cxnChg chg="mod">
            <ac:chgData name="Neha Roy" userId="d54e53c894be4834" providerId="LiveId" clId="{7C10C2B7-FB8F-43D2-A9CB-E1F0EFCA209C}" dt="2022-06-08T14:23:46.285" v="694" actId="208"/>
            <ac:cxnSpMkLst>
              <pc:docMk/>
              <pc:sldMasterMk cId="2011952761" sldId="2147484609"/>
              <pc:sldLayoutMk cId="4140389797" sldId="2147484624"/>
              <ac:cxnSpMk id="18" creationId="{A25C755E-EFBF-4346-BA81-8249D1A18355}"/>
            </ac:cxnSpMkLst>
          </pc:cxnChg>
          <pc:cxnChg chg="mod">
            <ac:chgData name="Neha Roy" userId="d54e53c894be4834" providerId="LiveId" clId="{7C10C2B7-FB8F-43D2-A9CB-E1F0EFCA209C}" dt="2022-06-08T14:23:46.285" v="694" actId="208"/>
            <ac:cxnSpMkLst>
              <pc:docMk/>
              <pc:sldMasterMk cId="2011952761" sldId="2147484609"/>
              <pc:sldLayoutMk cId="4140389797" sldId="2147484624"/>
              <ac:cxnSpMk id="19" creationId="{C910E447-19A7-49E6-9D25-2300EF2B9E60}"/>
            </ac:cxnSpMkLst>
          </pc:cxnChg>
        </pc:sldLayoutChg>
        <pc:sldLayoutChg chg="modSp mod">
          <pc:chgData name="Neha Roy" userId="d54e53c894be4834" providerId="LiveId" clId="{7C10C2B7-FB8F-43D2-A9CB-E1F0EFCA209C}" dt="2022-06-08T14:24:50.719" v="702" actId="2085"/>
          <pc:sldLayoutMkLst>
            <pc:docMk/>
            <pc:sldMasterMk cId="2011952761" sldId="2147484609"/>
            <pc:sldLayoutMk cId="4095408408" sldId="2147484626"/>
          </pc:sldLayoutMkLst>
          <pc:spChg chg="mod">
            <ac:chgData name="Neha Roy" userId="d54e53c894be4834" providerId="LiveId" clId="{7C10C2B7-FB8F-43D2-A9CB-E1F0EFCA209C}" dt="2022-06-08T14:24:50.719" v="702" actId="2085"/>
            <ac:spMkLst>
              <pc:docMk/>
              <pc:sldMasterMk cId="2011952761" sldId="2147484609"/>
              <pc:sldLayoutMk cId="4095408408" sldId="2147484626"/>
              <ac:spMk id="18" creationId="{F893170B-6C3A-44FC-B5A0-0BDCF92DD82A}"/>
            </ac:spMkLst>
          </pc:spChg>
          <pc:spChg chg="mod">
            <ac:chgData name="Neha Roy" userId="d54e53c894be4834" providerId="LiveId" clId="{7C10C2B7-FB8F-43D2-A9CB-E1F0EFCA209C}" dt="2022-06-08T14:24:50.719" v="702" actId="2085"/>
            <ac:spMkLst>
              <pc:docMk/>
              <pc:sldMasterMk cId="2011952761" sldId="2147484609"/>
              <pc:sldLayoutMk cId="4095408408" sldId="2147484626"/>
              <ac:spMk id="35" creationId="{7AE21221-05FA-4E93-81CB-3898BC716FC9}"/>
            </ac:spMkLst>
          </pc:spChg>
          <pc:spChg chg="mod">
            <ac:chgData name="Neha Roy" userId="d54e53c894be4834" providerId="LiveId" clId="{7C10C2B7-FB8F-43D2-A9CB-E1F0EFCA209C}" dt="2022-06-08T14:24:50.719" v="702" actId="2085"/>
            <ac:spMkLst>
              <pc:docMk/>
              <pc:sldMasterMk cId="2011952761" sldId="2147484609"/>
              <pc:sldLayoutMk cId="4095408408" sldId="2147484626"/>
              <ac:spMk id="39" creationId="{E4F1CE22-F61D-4F7A-89B5-3536651ED31C}"/>
            </ac:spMkLst>
          </pc:spChg>
          <pc:cxnChg chg="mod">
            <ac:chgData name="Neha Roy" userId="d54e53c894be4834" providerId="LiveId" clId="{7C10C2B7-FB8F-43D2-A9CB-E1F0EFCA209C}" dt="2022-06-08T14:23:52.445" v="695" actId="208"/>
            <ac:cxnSpMkLst>
              <pc:docMk/>
              <pc:sldMasterMk cId="2011952761" sldId="2147484609"/>
              <pc:sldLayoutMk cId="4095408408" sldId="2147484626"/>
              <ac:cxnSpMk id="32" creationId="{0CF88FF3-BB22-42CF-91F9-F2635D7ECCBF}"/>
            </ac:cxnSpMkLst>
          </pc:cxnChg>
          <pc:cxnChg chg="mod">
            <ac:chgData name="Neha Roy" userId="d54e53c894be4834" providerId="LiveId" clId="{7C10C2B7-FB8F-43D2-A9CB-E1F0EFCA209C}" dt="2022-06-08T14:23:52.445" v="695" actId="208"/>
            <ac:cxnSpMkLst>
              <pc:docMk/>
              <pc:sldMasterMk cId="2011952761" sldId="2147484609"/>
              <pc:sldLayoutMk cId="4095408408" sldId="2147484626"/>
              <ac:cxnSpMk id="33" creationId="{EDB52587-8BF6-46CD-A8A4-633ADCDBF17E}"/>
            </ac:cxnSpMkLst>
          </pc:cxnChg>
          <pc:cxnChg chg="mod">
            <ac:chgData name="Neha Roy" userId="d54e53c894be4834" providerId="LiveId" clId="{7C10C2B7-FB8F-43D2-A9CB-E1F0EFCA209C}" dt="2022-06-08T14:23:52.445" v="695" actId="208"/>
            <ac:cxnSpMkLst>
              <pc:docMk/>
              <pc:sldMasterMk cId="2011952761" sldId="2147484609"/>
              <pc:sldLayoutMk cId="4095408408" sldId="2147484626"/>
              <ac:cxnSpMk id="36" creationId="{860CEC19-F179-4F60-B68C-62050C9BE87A}"/>
            </ac:cxnSpMkLst>
          </pc:cxnChg>
          <pc:cxnChg chg="mod">
            <ac:chgData name="Neha Roy" userId="d54e53c894be4834" providerId="LiveId" clId="{7C10C2B7-FB8F-43D2-A9CB-E1F0EFCA209C}" dt="2022-06-08T14:23:52.445" v="695" actId="208"/>
            <ac:cxnSpMkLst>
              <pc:docMk/>
              <pc:sldMasterMk cId="2011952761" sldId="2147484609"/>
              <pc:sldLayoutMk cId="4095408408" sldId="2147484626"/>
              <ac:cxnSpMk id="37" creationId="{00D1D329-3C35-45F2-897F-73214700019B}"/>
            </ac:cxnSpMkLst>
          </pc:cxnChg>
          <pc:cxnChg chg="mod">
            <ac:chgData name="Neha Roy" userId="d54e53c894be4834" providerId="LiveId" clId="{7C10C2B7-FB8F-43D2-A9CB-E1F0EFCA209C}" dt="2022-06-08T14:23:52.445" v="695" actId="208"/>
            <ac:cxnSpMkLst>
              <pc:docMk/>
              <pc:sldMasterMk cId="2011952761" sldId="2147484609"/>
              <pc:sldLayoutMk cId="4095408408" sldId="2147484626"/>
              <ac:cxnSpMk id="40" creationId="{DBB3B9F2-8383-4D12-A098-74AD30137449}"/>
            </ac:cxnSpMkLst>
          </pc:cxnChg>
          <pc:cxnChg chg="mod">
            <ac:chgData name="Neha Roy" userId="d54e53c894be4834" providerId="LiveId" clId="{7C10C2B7-FB8F-43D2-A9CB-E1F0EFCA209C}" dt="2022-06-08T14:23:52.445" v="695" actId="208"/>
            <ac:cxnSpMkLst>
              <pc:docMk/>
              <pc:sldMasterMk cId="2011952761" sldId="2147484609"/>
              <pc:sldLayoutMk cId="4095408408" sldId="2147484626"/>
              <ac:cxnSpMk id="41" creationId="{D98F29E1-02F9-433A-B1B3-EE1FC4F563B7}"/>
            </ac:cxnSpMkLst>
          </pc:cxnChg>
        </pc:sldLayoutChg>
        <pc:sldLayoutChg chg="modSp mod">
          <pc:chgData name="Neha Roy" userId="d54e53c894be4834" providerId="LiveId" clId="{7C10C2B7-FB8F-43D2-A9CB-E1F0EFCA209C}" dt="2022-06-08T14:24:45.405" v="701" actId="2085"/>
          <pc:sldLayoutMkLst>
            <pc:docMk/>
            <pc:sldMasterMk cId="2011952761" sldId="2147484609"/>
            <pc:sldLayoutMk cId="1989742824" sldId="2147484628"/>
          </pc:sldLayoutMkLst>
          <pc:spChg chg="mod">
            <ac:chgData name="Neha Roy" userId="d54e53c894be4834" providerId="LiveId" clId="{7C10C2B7-FB8F-43D2-A9CB-E1F0EFCA209C}" dt="2022-06-08T14:24:45.405" v="701" actId="2085"/>
            <ac:spMkLst>
              <pc:docMk/>
              <pc:sldMasterMk cId="2011952761" sldId="2147484609"/>
              <pc:sldLayoutMk cId="1989742824" sldId="2147484628"/>
              <ac:spMk id="61" creationId="{DF4BB49A-D1C2-4DCC-8C4B-4AD1FD40A737}"/>
            </ac:spMkLst>
          </pc:spChg>
          <pc:spChg chg="mod">
            <ac:chgData name="Neha Roy" userId="d54e53c894be4834" providerId="LiveId" clId="{7C10C2B7-FB8F-43D2-A9CB-E1F0EFCA209C}" dt="2022-06-08T14:24:45.405" v="701" actId="2085"/>
            <ac:spMkLst>
              <pc:docMk/>
              <pc:sldMasterMk cId="2011952761" sldId="2147484609"/>
              <pc:sldLayoutMk cId="1989742824" sldId="2147484628"/>
              <ac:spMk id="65" creationId="{CEA19B6D-FA3D-40C2-B96C-8A9293544625}"/>
            </ac:spMkLst>
          </pc:spChg>
          <pc:spChg chg="mod">
            <ac:chgData name="Neha Roy" userId="d54e53c894be4834" providerId="LiveId" clId="{7C10C2B7-FB8F-43D2-A9CB-E1F0EFCA209C}" dt="2022-06-08T14:24:45.405" v="701" actId="2085"/>
            <ac:spMkLst>
              <pc:docMk/>
              <pc:sldMasterMk cId="2011952761" sldId="2147484609"/>
              <pc:sldLayoutMk cId="1989742824" sldId="2147484628"/>
              <ac:spMk id="69" creationId="{3504C14A-848B-4371-9585-999C6EE3F554}"/>
            </ac:spMkLst>
          </pc:spChg>
          <pc:cxnChg chg="mod">
            <ac:chgData name="Neha Roy" userId="d54e53c894be4834" providerId="LiveId" clId="{7C10C2B7-FB8F-43D2-A9CB-E1F0EFCA209C}" dt="2022-06-08T14:24:00.166" v="696" actId="208"/>
            <ac:cxnSpMkLst>
              <pc:docMk/>
              <pc:sldMasterMk cId="2011952761" sldId="2147484609"/>
              <pc:sldLayoutMk cId="1989742824" sldId="2147484628"/>
              <ac:cxnSpMk id="62" creationId="{3F5FA7D2-EF65-4758-9871-7A5310F59C93}"/>
            </ac:cxnSpMkLst>
          </pc:cxnChg>
          <pc:cxnChg chg="mod">
            <ac:chgData name="Neha Roy" userId="d54e53c894be4834" providerId="LiveId" clId="{7C10C2B7-FB8F-43D2-A9CB-E1F0EFCA209C}" dt="2022-06-08T14:24:00.166" v="696" actId="208"/>
            <ac:cxnSpMkLst>
              <pc:docMk/>
              <pc:sldMasterMk cId="2011952761" sldId="2147484609"/>
              <pc:sldLayoutMk cId="1989742824" sldId="2147484628"/>
              <ac:cxnSpMk id="63" creationId="{24C9A3A7-DED5-4E73-A938-36A815EA0D7A}"/>
            </ac:cxnSpMkLst>
          </pc:cxnChg>
          <pc:cxnChg chg="mod">
            <ac:chgData name="Neha Roy" userId="d54e53c894be4834" providerId="LiveId" clId="{7C10C2B7-FB8F-43D2-A9CB-E1F0EFCA209C}" dt="2022-06-08T14:24:00.166" v="696" actId="208"/>
            <ac:cxnSpMkLst>
              <pc:docMk/>
              <pc:sldMasterMk cId="2011952761" sldId="2147484609"/>
              <pc:sldLayoutMk cId="1989742824" sldId="2147484628"/>
              <ac:cxnSpMk id="66" creationId="{E881FE00-016F-4AF6-B34B-79825EB746C6}"/>
            </ac:cxnSpMkLst>
          </pc:cxnChg>
          <pc:cxnChg chg="mod">
            <ac:chgData name="Neha Roy" userId="d54e53c894be4834" providerId="LiveId" clId="{7C10C2B7-FB8F-43D2-A9CB-E1F0EFCA209C}" dt="2022-06-08T14:24:00.166" v="696" actId="208"/>
            <ac:cxnSpMkLst>
              <pc:docMk/>
              <pc:sldMasterMk cId="2011952761" sldId="2147484609"/>
              <pc:sldLayoutMk cId="1989742824" sldId="2147484628"/>
              <ac:cxnSpMk id="67" creationId="{019F04EC-727E-4971-B9CD-1B57359C7353}"/>
            </ac:cxnSpMkLst>
          </pc:cxnChg>
          <pc:cxnChg chg="mod">
            <ac:chgData name="Neha Roy" userId="d54e53c894be4834" providerId="LiveId" clId="{7C10C2B7-FB8F-43D2-A9CB-E1F0EFCA209C}" dt="2022-06-08T14:24:00.166" v="696" actId="208"/>
            <ac:cxnSpMkLst>
              <pc:docMk/>
              <pc:sldMasterMk cId="2011952761" sldId="2147484609"/>
              <pc:sldLayoutMk cId="1989742824" sldId="2147484628"/>
              <ac:cxnSpMk id="70" creationId="{461BDD95-B4DF-40E7-9449-B592CFB3A951}"/>
            </ac:cxnSpMkLst>
          </pc:cxnChg>
          <pc:cxnChg chg="mod">
            <ac:chgData name="Neha Roy" userId="d54e53c894be4834" providerId="LiveId" clId="{7C10C2B7-FB8F-43D2-A9CB-E1F0EFCA209C}" dt="2022-06-08T14:24:00.166" v="696" actId="208"/>
            <ac:cxnSpMkLst>
              <pc:docMk/>
              <pc:sldMasterMk cId="2011952761" sldId="2147484609"/>
              <pc:sldLayoutMk cId="1989742824" sldId="2147484628"/>
              <ac:cxnSpMk id="71" creationId="{A59BF862-C102-4C24-A623-710DA232B39F}"/>
            </ac:cxnSpMkLst>
          </pc:cxnChg>
        </pc:sldLayoutChg>
        <pc:sldLayoutChg chg="modSp mod">
          <pc:chgData name="Neha Roy" userId="d54e53c894be4834" providerId="LiveId" clId="{7C10C2B7-FB8F-43D2-A9CB-E1F0EFCA209C}" dt="2022-06-08T14:24:35.595" v="700" actId="2085"/>
          <pc:sldLayoutMkLst>
            <pc:docMk/>
            <pc:sldMasterMk cId="2011952761" sldId="2147484609"/>
            <pc:sldLayoutMk cId="2452522175" sldId="2147484630"/>
          </pc:sldLayoutMkLst>
          <pc:spChg chg="mod">
            <ac:chgData name="Neha Roy" userId="d54e53c894be4834" providerId="LiveId" clId="{7C10C2B7-FB8F-43D2-A9CB-E1F0EFCA209C}" dt="2022-06-08T14:24:35.595" v="700" actId="2085"/>
            <ac:spMkLst>
              <pc:docMk/>
              <pc:sldMasterMk cId="2011952761" sldId="2147484609"/>
              <pc:sldLayoutMk cId="2452522175" sldId="2147484630"/>
              <ac:spMk id="12" creationId="{C283B0A0-C82D-4038-B9B6-9773C3869443}"/>
            </ac:spMkLst>
          </pc:spChg>
          <pc:spChg chg="mod">
            <ac:chgData name="Neha Roy" userId="d54e53c894be4834" providerId="LiveId" clId="{7C10C2B7-FB8F-43D2-A9CB-E1F0EFCA209C}" dt="2022-06-08T14:24:35.595" v="700" actId="2085"/>
            <ac:spMkLst>
              <pc:docMk/>
              <pc:sldMasterMk cId="2011952761" sldId="2147484609"/>
              <pc:sldLayoutMk cId="2452522175" sldId="2147484630"/>
              <ac:spMk id="32" creationId="{868AD3C8-4464-452F-9DE5-8EA724625B85}"/>
            </ac:spMkLst>
          </pc:spChg>
          <pc:spChg chg="mod">
            <ac:chgData name="Neha Roy" userId="d54e53c894be4834" providerId="LiveId" clId="{7C10C2B7-FB8F-43D2-A9CB-E1F0EFCA209C}" dt="2022-06-08T14:24:35.595" v="700" actId="2085"/>
            <ac:spMkLst>
              <pc:docMk/>
              <pc:sldMasterMk cId="2011952761" sldId="2147484609"/>
              <pc:sldLayoutMk cId="2452522175" sldId="2147484630"/>
              <ac:spMk id="38" creationId="{481FC4F9-BD67-4606-B238-D84C48638BCE}"/>
            </ac:spMkLst>
          </pc:spChg>
          <pc:spChg chg="mod">
            <ac:chgData name="Neha Roy" userId="d54e53c894be4834" providerId="LiveId" clId="{7C10C2B7-FB8F-43D2-A9CB-E1F0EFCA209C}" dt="2022-06-08T14:24:35.595" v="700" actId="2085"/>
            <ac:spMkLst>
              <pc:docMk/>
              <pc:sldMasterMk cId="2011952761" sldId="2147484609"/>
              <pc:sldLayoutMk cId="2452522175" sldId="2147484630"/>
              <ac:spMk id="44" creationId="{E0360535-2DA1-4589-94EC-6694F31934B4}"/>
            </ac:spMkLst>
          </pc:spChg>
          <pc:cxnChg chg="mod">
            <ac:chgData name="Neha Roy" userId="d54e53c894be4834" providerId="LiveId" clId="{7C10C2B7-FB8F-43D2-A9CB-E1F0EFCA209C}" dt="2022-06-08T14:24:06.346" v="697" actId="208"/>
            <ac:cxnSpMkLst>
              <pc:docMk/>
              <pc:sldMasterMk cId="2011952761" sldId="2147484609"/>
              <pc:sldLayoutMk cId="2452522175" sldId="2147484630"/>
              <ac:cxnSpMk id="19" creationId="{DF4F8B34-1981-4C3C-B1D5-E67656B4D0C7}"/>
            </ac:cxnSpMkLst>
          </pc:cxnChg>
          <pc:cxnChg chg="mod">
            <ac:chgData name="Neha Roy" userId="d54e53c894be4834" providerId="LiveId" clId="{7C10C2B7-FB8F-43D2-A9CB-E1F0EFCA209C}" dt="2022-06-08T14:24:06.346" v="697" actId="208"/>
            <ac:cxnSpMkLst>
              <pc:docMk/>
              <pc:sldMasterMk cId="2011952761" sldId="2147484609"/>
              <pc:sldLayoutMk cId="2452522175" sldId="2147484630"/>
              <ac:cxnSpMk id="20" creationId="{9EBF98D6-A4C3-4294-ADB1-A0F3BC8073D1}"/>
            </ac:cxnSpMkLst>
          </pc:cxnChg>
          <pc:cxnChg chg="mod">
            <ac:chgData name="Neha Roy" userId="d54e53c894be4834" providerId="LiveId" clId="{7C10C2B7-FB8F-43D2-A9CB-E1F0EFCA209C}" dt="2022-06-08T14:24:06.346" v="697" actId="208"/>
            <ac:cxnSpMkLst>
              <pc:docMk/>
              <pc:sldMasterMk cId="2011952761" sldId="2147484609"/>
              <pc:sldLayoutMk cId="2452522175" sldId="2147484630"/>
              <ac:cxnSpMk id="34" creationId="{BF39DA03-4083-45C5-8557-C668B693786D}"/>
            </ac:cxnSpMkLst>
          </pc:cxnChg>
          <pc:cxnChg chg="mod">
            <ac:chgData name="Neha Roy" userId="d54e53c894be4834" providerId="LiveId" clId="{7C10C2B7-FB8F-43D2-A9CB-E1F0EFCA209C}" dt="2022-06-08T14:24:06.346" v="697" actId="208"/>
            <ac:cxnSpMkLst>
              <pc:docMk/>
              <pc:sldMasterMk cId="2011952761" sldId="2147484609"/>
              <pc:sldLayoutMk cId="2452522175" sldId="2147484630"/>
              <ac:cxnSpMk id="35" creationId="{64D033D7-C56A-48C2-9E89-656FF3EDA172}"/>
            </ac:cxnSpMkLst>
          </pc:cxnChg>
          <pc:cxnChg chg="mod">
            <ac:chgData name="Neha Roy" userId="d54e53c894be4834" providerId="LiveId" clId="{7C10C2B7-FB8F-43D2-A9CB-E1F0EFCA209C}" dt="2022-06-08T14:24:06.346" v="697" actId="208"/>
            <ac:cxnSpMkLst>
              <pc:docMk/>
              <pc:sldMasterMk cId="2011952761" sldId="2147484609"/>
              <pc:sldLayoutMk cId="2452522175" sldId="2147484630"/>
              <ac:cxnSpMk id="40" creationId="{E4E59203-9F84-4E41-BC57-CD79ADBF1412}"/>
            </ac:cxnSpMkLst>
          </pc:cxnChg>
          <pc:cxnChg chg="mod">
            <ac:chgData name="Neha Roy" userId="d54e53c894be4834" providerId="LiveId" clId="{7C10C2B7-FB8F-43D2-A9CB-E1F0EFCA209C}" dt="2022-06-08T14:24:06.346" v="697" actId="208"/>
            <ac:cxnSpMkLst>
              <pc:docMk/>
              <pc:sldMasterMk cId="2011952761" sldId="2147484609"/>
              <pc:sldLayoutMk cId="2452522175" sldId="2147484630"/>
              <ac:cxnSpMk id="41" creationId="{645514DF-ACCB-461E-BDB7-4077E6C77560}"/>
            </ac:cxnSpMkLst>
          </pc:cxnChg>
          <pc:cxnChg chg="mod">
            <ac:chgData name="Neha Roy" userId="d54e53c894be4834" providerId="LiveId" clId="{7C10C2B7-FB8F-43D2-A9CB-E1F0EFCA209C}" dt="2022-06-08T14:24:06.346" v="697" actId="208"/>
            <ac:cxnSpMkLst>
              <pc:docMk/>
              <pc:sldMasterMk cId="2011952761" sldId="2147484609"/>
              <pc:sldLayoutMk cId="2452522175" sldId="2147484630"/>
              <ac:cxnSpMk id="46" creationId="{4A4D979D-6CA9-4896-B5E5-6E007BBAA8CE}"/>
            </ac:cxnSpMkLst>
          </pc:cxnChg>
          <pc:cxnChg chg="mod">
            <ac:chgData name="Neha Roy" userId="d54e53c894be4834" providerId="LiveId" clId="{7C10C2B7-FB8F-43D2-A9CB-E1F0EFCA209C}" dt="2022-06-08T14:24:06.346" v="697" actId="208"/>
            <ac:cxnSpMkLst>
              <pc:docMk/>
              <pc:sldMasterMk cId="2011952761" sldId="2147484609"/>
              <pc:sldLayoutMk cId="2452522175" sldId="2147484630"/>
              <ac:cxnSpMk id="47" creationId="{9CA1D20E-786E-438D-BB3E-5D7D9EE46AEF}"/>
            </ac:cxnSpMkLst>
          </pc:cxnChg>
        </pc:sldLayoutChg>
        <pc:sldLayoutChg chg="modSp mod">
          <pc:chgData name="Neha Roy" userId="d54e53c894be4834" providerId="LiveId" clId="{7C10C2B7-FB8F-43D2-A9CB-E1F0EFCA209C}" dt="2022-06-08T14:24:28.689" v="699" actId="2085"/>
          <pc:sldLayoutMkLst>
            <pc:docMk/>
            <pc:sldMasterMk cId="2011952761" sldId="2147484609"/>
            <pc:sldLayoutMk cId="3877627378" sldId="2147484632"/>
          </pc:sldLayoutMkLst>
          <pc:spChg chg="mod">
            <ac:chgData name="Neha Roy" userId="d54e53c894be4834" providerId="LiveId" clId="{7C10C2B7-FB8F-43D2-A9CB-E1F0EFCA209C}" dt="2022-06-08T14:24:28.689" v="699" actId="2085"/>
            <ac:spMkLst>
              <pc:docMk/>
              <pc:sldMasterMk cId="2011952761" sldId="2147484609"/>
              <pc:sldLayoutMk cId="3877627378" sldId="2147484632"/>
              <ac:spMk id="27" creationId="{8D2EB59D-4F79-4E5D-AB20-973A4A9F918C}"/>
            </ac:spMkLst>
          </pc:spChg>
          <pc:spChg chg="mod">
            <ac:chgData name="Neha Roy" userId="d54e53c894be4834" providerId="LiveId" clId="{7C10C2B7-FB8F-43D2-A9CB-E1F0EFCA209C}" dt="2022-06-08T14:24:28.689" v="699" actId="2085"/>
            <ac:spMkLst>
              <pc:docMk/>
              <pc:sldMasterMk cId="2011952761" sldId="2147484609"/>
              <pc:sldLayoutMk cId="3877627378" sldId="2147484632"/>
              <ac:spMk id="50" creationId="{3ECEE0DE-E9A3-4165-A4DB-D94C5DEE309E}"/>
            </ac:spMkLst>
          </pc:spChg>
          <pc:spChg chg="mod">
            <ac:chgData name="Neha Roy" userId="d54e53c894be4834" providerId="LiveId" clId="{7C10C2B7-FB8F-43D2-A9CB-E1F0EFCA209C}" dt="2022-06-08T14:24:28.689" v="699" actId="2085"/>
            <ac:spMkLst>
              <pc:docMk/>
              <pc:sldMasterMk cId="2011952761" sldId="2147484609"/>
              <pc:sldLayoutMk cId="3877627378" sldId="2147484632"/>
              <ac:spMk id="55" creationId="{6E2CA441-7176-47A9-AB9F-72BC4D135A75}"/>
            </ac:spMkLst>
          </pc:spChg>
          <pc:spChg chg="mod">
            <ac:chgData name="Neha Roy" userId="d54e53c894be4834" providerId="LiveId" clId="{7C10C2B7-FB8F-43D2-A9CB-E1F0EFCA209C}" dt="2022-06-08T14:24:28.689" v="699" actId="2085"/>
            <ac:spMkLst>
              <pc:docMk/>
              <pc:sldMasterMk cId="2011952761" sldId="2147484609"/>
              <pc:sldLayoutMk cId="3877627378" sldId="2147484632"/>
              <ac:spMk id="60" creationId="{EFB615B4-AC9B-4564-9A3C-1FCCA3A4D7F8}"/>
            </ac:spMkLst>
          </pc:spChg>
          <pc:cxnChg chg="mod">
            <ac:chgData name="Neha Roy" userId="d54e53c894be4834" providerId="LiveId" clId="{7C10C2B7-FB8F-43D2-A9CB-E1F0EFCA209C}" dt="2022-06-08T14:24:16.713" v="698" actId="208"/>
            <ac:cxnSpMkLst>
              <pc:docMk/>
              <pc:sldMasterMk cId="2011952761" sldId="2147484609"/>
              <pc:sldLayoutMk cId="3877627378" sldId="2147484632"/>
              <ac:cxnSpMk id="29" creationId="{639D807B-C3CD-4673-87DC-B75D3D8C1AE4}"/>
            </ac:cxnSpMkLst>
          </pc:cxnChg>
          <pc:cxnChg chg="mod">
            <ac:chgData name="Neha Roy" userId="d54e53c894be4834" providerId="LiveId" clId="{7C10C2B7-FB8F-43D2-A9CB-E1F0EFCA209C}" dt="2022-06-08T14:24:16.713" v="698" actId="208"/>
            <ac:cxnSpMkLst>
              <pc:docMk/>
              <pc:sldMasterMk cId="2011952761" sldId="2147484609"/>
              <pc:sldLayoutMk cId="3877627378" sldId="2147484632"/>
              <ac:cxnSpMk id="30" creationId="{BDFA1374-A54F-4F10-AB30-8442826FB4AC}"/>
            </ac:cxnSpMkLst>
          </pc:cxnChg>
          <pc:cxnChg chg="mod">
            <ac:chgData name="Neha Roy" userId="d54e53c894be4834" providerId="LiveId" clId="{7C10C2B7-FB8F-43D2-A9CB-E1F0EFCA209C}" dt="2022-06-08T14:24:16.713" v="698" actId="208"/>
            <ac:cxnSpMkLst>
              <pc:docMk/>
              <pc:sldMasterMk cId="2011952761" sldId="2147484609"/>
              <pc:sldLayoutMk cId="3877627378" sldId="2147484632"/>
              <ac:cxnSpMk id="52" creationId="{37880CD6-2265-4110-AE5B-38547C42D75E}"/>
            </ac:cxnSpMkLst>
          </pc:cxnChg>
          <pc:cxnChg chg="mod">
            <ac:chgData name="Neha Roy" userId="d54e53c894be4834" providerId="LiveId" clId="{7C10C2B7-FB8F-43D2-A9CB-E1F0EFCA209C}" dt="2022-06-08T14:24:16.713" v="698" actId="208"/>
            <ac:cxnSpMkLst>
              <pc:docMk/>
              <pc:sldMasterMk cId="2011952761" sldId="2147484609"/>
              <pc:sldLayoutMk cId="3877627378" sldId="2147484632"/>
              <ac:cxnSpMk id="53" creationId="{EFB4D08C-2202-4A3C-8F1F-239CA66375EC}"/>
            </ac:cxnSpMkLst>
          </pc:cxnChg>
          <pc:cxnChg chg="mod">
            <ac:chgData name="Neha Roy" userId="d54e53c894be4834" providerId="LiveId" clId="{7C10C2B7-FB8F-43D2-A9CB-E1F0EFCA209C}" dt="2022-06-08T14:24:16.713" v="698" actId="208"/>
            <ac:cxnSpMkLst>
              <pc:docMk/>
              <pc:sldMasterMk cId="2011952761" sldId="2147484609"/>
              <pc:sldLayoutMk cId="3877627378" sldId="2147484632"/>
              <ac:cxnSpMk id="57" creationId="{5BA0B5A8-B1ED-4002-8DC5-D9D5BF7D0AEE}"/>
            </ac:cxnSpMkLst>
          </pc:cxnChg>
          <pc:cxnChg chg="mod">
            <ac:chgData name="Neha Roy" userId="d54e53c894be4834" providerId="LiveId" clId="{7C10C2B7-FB8F-43D2-A9CB-E1F0EFCA209C}" dt="2022-06-08T14:24:16.713" v="698" actId="208"/>
            <ac:cxnSpMkLst>
              <pc:docMk/>
              <pc:sldMasterMk cId="2011952761" sldId="2147484609"/>
              <pc:sldLayoutMk cId="3877627378" sldId="2147484632"/>
              <ac:cxnSpMk id="58" creationId="{C42DA3F9-FBB4-45D8-AB69-0B88CE32FDEC}"/>
            </ac:cxnSpMkLst>
          </pc:cxnChg>
          <pc:cxnChg chg="mod">
            <ac:chgData name="Neha Roy" userId="d54e53c894be4834" providerId="LiveId" clId="{7C10C2B7-FB8F-43D2-A9CB-E1F0EFCA209C}" dt="2022-06-08T14:24:16.713" v="698" actId="208"/>
            <ac:cxnSpMkLst>
              <pc:docMk/>
              <pc:sldMasterMk cId="2011952761" sldId="2147484609"/>
              <pc:sldLayoutMk cId="3877627378" sldId="2147484632"/>
              <ac:cxnSpMk id="62" creationId="{42FA8C4B-28C6-49D7-BDB0-08F5FFB6D44F}"/>
            </ac:cxnSpMkLst>
          </pc:cxnChg>
          <pc:cxnChg chg="mod">
            <ac:chgData name="Neha Roy" userId="d54e53c894be4834" providerId="LiveId" clId="{7C10C2B7-FB8F-43D2-A9CB-E1F0EFCA209C}" dt="2022-06-08T14:24:16.713" v="698" actId="208"/>
            <ac:cxnSpMkLst>
              <pc:docMk/>
              <pc:sldMasterMk cId="2011952761" sldId="2147484609"/>
              <pc:sldLayoutMk cId="3877627378" sldId="2147484632"/>
              <ac:cxnSpMk id="63" creationId="{724C9DC7-37E3-43CB-A77E-EA249777F094}"/>
            </ac:cxnSpMkLst>
          </pc:cxnChg>
        </pc:sldLayoutChg>
        <pc:sldLayoutChg chg="addSp delSp modSp mod">
          <pc:chgData name="Neha Roy" userId="d54e53c894be4834" providerId="LiveId" clId="{7C10C2B7-FB8F-43D2-A9CB-E1F0EFCA209C}" dt="2022-06-09T07:33:59.643" v="706"/>
          <pc:sldLayoutMkLst>
            <pc:docMk/>
            <pc:sldMasterMk cId="2011952761" sldId="2147484609"/>
            <pc:sldLayoutMk cId="4041040373" sldId="2147484676"/>
          </pc:sldLayoutMkLst>
          <pc:spChg chg="add mod">
            <ac:chgData name="Neha Roy" userId="d54e53c894be4834" providerId="LiveId" clId="{7C10C2B7-FB8F-43D2-A9CB-E1F0EFCA209C}" dt="2022-06-09T07:33:59.643" v="706"/>
            <ac:spMkLst>
              <pc:docMk/>
              <pc:sldMasterMk cId="2011952761" sldId="2147484609"/>
              <pc:sldLayoutMk cId="4041040373" sldId="2147484676"/>
              <ac:spMk id="5" creationId="{E825DEFC-3FED-48A6-9943-0805E14A902A}"/>
            </ac:spMkLst>
          </pc:spChg>
          <pc:spChg chg="add mod">
            <ac:chgData name="Neha Roy" userId="d54e53c894be4834" providerId="LiveId" clId="{7C10C2B7-FB8F-43D2-A9CB-E1F0EFCA209C}" dt="2022-06-09T07:33:59.643" v="706"/>
            <ac:spMkLst>
              <pc:docMk/>
              <pc:sldMasterMk cId="2011952761" sldId="2147484609"/>
              <pc:sldLayoutMk cId="4041040373" sldId="2147484676"/>
              <ac:spMk id="6" creationId="{8927DFF7-A456-4258-BC44-EA6CA09E707E}"/>
            </ac:spMkLst>
          </pc:spChg>
          <pc:spChg chg="del">
            <ac:chgData name="Neha Roy" userId="d54e53c894be4834" providerId="LiveId" clId="{7C10C2B7-FB8F-43D2-A9CB-E1F0EFCA209C}" dt="2022-06-09T07:33:58.964" v="705" actId="478"/>
            <ac:spMkLst>
              <pc:docMk/>
              <pc:sldMasterMk cId="2011952761" sldId="2147484609"/>
              <pc:sldLayoutMk cId="4041040373" sldId="2147484676"/>
              <ac:spMk id="15" creationId="{84D9505D-4AC7-1D48-B1A2-8E72FC33FD69}"/>
            </ac:spMkLst>
          </pc:spChg>
          <pc:spChg chg="del">
            <ac:chgData name="Neha Roy" userId="d54e53c894be4834" providerId="LiveId" clId="{7C10C2B7-FB8F-43D2-A9CB-E1F0EFCA209C}" dt="2022-06-09T07:33:58.964" v="705" actId="478"/>
            <ac:spMkLst>
              <pc:docMk/>
              <pc:sldMasterMk cId="2011952761" sldId="2147484609"/>
              <pc:sldLayoutMk cId="4041040373" sldId="2147484676"/>
              <ac:spMk id="16" creationId="{B3D96E09-D7A1-F843-8ABC-7DCB908CA977}"/>
            </ac:spMkLst>
          </pc:spChg>
        </pc:sldLayoutChg>
        <pc:sldLayoutChg chg="addSp delSp modSp mod">
          <pc:chgData name="Neha Roy" userId="d54e53c894be4834" providerId="LiveId" clId="{7C10C2B7-FB8F-43D2-A9CB-E1F0EFCA209C}" dt="2022-06-09T07:34:12.750" v="709"/>
          <pc:sldLayoutMkLst>
            <pc:docMk/>
            <pc:sldMasterMk cId="2011952761" sldId="2147484609"/>
            <pc:sldLayoutMk cId="1371706088" sldId="2147484677"/>
          </pc:sldLayoutMkLst>
          <pc:spChg chg="add mod">
            <ac:chgData name="Neha Roy" userId="d54e53c894be4834" providerId="LiveId" clId="{7C10C2B7-FB8F-43D2-A9CB-E1F0EFCA209C}" dt="2022-06-09T07:34:12.750" v="709"/>
            <ac:spMkLst>
              <pc:docMk/>
              <pc:sldMasterMk cId="2011952761" sldId="2147484609"/>
              <pc:sldLayoutMk cId="1371706088" sldId="2147484677"/>
              <ac:spMk id="9" creationId="{B6C72AD4-50F5-4CE5-9F20-E2BAE777D288}"/>
            </ac:spMkLst>
          </pc:spChg>
          <pc:spChg chg="add mod">
            <ac:chgData name="Neha Roy" userId="d54e53c894be4834" providerId="LiveId" clId="{7C10C2B7-FB8F-43D2-A9CB-E1F0EFCA209C}" dt="2022-06-09T07:34:12.750" v="709"/>
            <ac:spMkLst>
              <pc:docMk/>
              <pc:sldMasterMk cId="2011952761" sldId="2147484609"/>
              <pc:sldLayoutMk cId="1371706088" sldId="2147484677"/>
              <ac:spMk id="10" creationId="{B07E87A3-B2D4-44E4-AA8B-4BEA2AF03F60}"/>
            </ac:spMkLst>
          </pc:spChg>
          <pc:spChg chg="del">
            <ac:chgData name="Neha Roy" userId="d54e53c894be4834" providerId="LiveId" clId="{7C10C2B7-FB8F-43D2-A9CB-E1F0EFCA209C}" dt="2022-06-09T07:34:12.249" v="708" actId="478"/>
            <ac:spMkLst>
              <pc:docMk/>
              <pc:sldMasterMk cId="2011952761" sldId="2147484609"/>
              <pc:sldLayoutMk cId="1371706088" sldId="2147484677"/>
              <ac:spMk id="15" creationId="{84D9505D-4AC7-1D48-B1A2-8E72FC33FD69}"/>
            </ac:spMkLst>
          </pc:spChg>
          <pc:spChg chg="del">
            <ac:chgData name="Neha Roy" userId="d54e53c894be4834" providerId="LiveId" clId="{7C10C2B7-FB8F-43D2-A9CB-E1F0EFCA209C}" dt="2022-06-09T07:34:09.263" v="707" actId="478"/>
            <ac:spMkLst>
              <pc:docMk/>
              <pc:sldMasterMk cId="2011952761" sldId="2147484609"/>
              <pc:sldLayoutMk cId="1371706088" sldId="2147484677"/>
              <ac:spMk id="16" creationId="{B3D96E09-D7A1-F843-8ABC-7DCB908CA977}"/>
            </ac:spMkLst>
          </pc:spChg>
        </pc:sldLayoutChg>
        <pc:sldLayoutChg chg="addSp delSp modSp mod">
          <pc:chgData name="Neha Roy" userId="d54e53c894be4834" providerId="LiveId" clId="{7C10C2B7-FB8F-43D2-A9CB-E1F0EFCA209C}" dt="2022-06-09T07:34:16.956" v="711"/>
          <pc:sldLayoutMkLst>
            <pc:docMk/>
            <pc:sldMasterMk cId="2011952761" sldId="2147484609"/>
            <pc:sldLayoutMk cId="2774532954" sldId="2147484678"/>
          </pc:sldLayoutMkLst>
          <pc:spChg chg="del">
            <ac:chgData name="Neha Roy" userId="d54e53c894be4834" providerId="LiveId" clId="{7C10C2B7-FB8F-43D2-A9CB-E1F0EFCA209C}" dt="2022-06-09T07:34:16.641" v="710" actId="478"/>
            <ac:spMkLst>
              <pc:docMk/>
              <pc:sldMasterMk cId="2011952761" sldId="2147484609"/>
              <pc:sldLayoutMk cId="2774532954" sldId="2147484678"/>
              <ac:spMk id="9" creationId="{395D604C-559E-4B58-BF0E-2257F7A5796E}"/>
            </ac:spMkLst>
          </pc:spChg>
          <pc:spChg chg="del">
            <ac:chgData name="Neha Roy" userId="d54e53c894be4834" providerId="LiveId" clId="{7C10C2B7-FB8F-43D2-A9CB-E1F0EFCA209C}" dt="2022-06-09T07:34:16.641" v="710" actId="478"/>
            <ac:spMkLst>
              <pc:docMk/>
              <pc:sldMasterMk cId="2011952761" sldId="2147484609"/>
              <pc:sldLayoutMk cId="2774532954" sldId="2147484678"/>
              <ac:spMk id="10" creationId="{2A57467D-360F-47B6-BD02-B5B96A72E2A6}"/>
            </ac:spMkLst>
          </pc:spChg>
          <pc:spChg chg="add mod">
            <ac:chgData name="Neha Roy" userId="d54e53c894be4834" providerId="LiveId" clId="{7C10C2B7-FB8F-43D2-A9CB-E1F0EFCA209C}" dt="2022-06-09T07:34:16.956" v="711"/>
            <ac:spMkLst>
              <pc:docMk/>
              <pc:sldMasterMk cId="2011952761" sldId="2147484609"/>
              <pc:sldLayoutMk cId="2774532954" sldId="2147484678"/>
              <ac:spMk id="11" creationId="{B9FD56E3-4354-4017-9006-E0355D07651E}"/>
            </ac:spMkLst>
          </pc:spChg>
          <pc:spChg chg="add mod">
            <ac:chgData name="Neha Roy" userId="d54e53c894be4834" providerId="LiveId" clId="{7C10C2B7-FB8F-43D2-A9CB-E1F0EFCA209C}" dt="2022-06-09T07:34:16.956" v="711"/>
            <ac:spMkLst>
              <pc:docMk/>
              <pc:sldMasterMk cId="2011952761" sldId="2147484609"/>
              <pc:sldLayoutMk cId="2774532954" sldId="2147484678"/>
              <ac:spMk id="12" creationId="{93225C72-F758-4B87-9891-06EF59278EAB}"/>
            </ac:spMkLst>
          </pc:spChg>
        </pc:sldLayoutChg>
        <pc:sldLayoutChg chg="addSp delSp modSp mod">
          <pc:chgData name="Neha Roy" userId="d54e53c894be4834" providerId="LiveId" clId="{7C10C2B7-FB8F-43D2-A9CB-E1F0EFCA209C}" dt="2022-06-09T07:34:19.657" v="713"/>
          <pc:sldLayoutMkLst>
            <pc:docMk/>
            <pc:sldMasterMk cId="2011952761" sldId="2147484609"/>
            <pc:sldLayoutMk cId="4266272442" sldId="2147484679"/>
          </pc:sldLayoutMkLst>
          <pc:spChg chg="del">
            <ac:chgData name="Neha Roy" userId="d54e53c894be4834" providerId="LiveId" clId="{7C10C2B7-FB8F-43D2-A9CB-E1F0EFCA209C}" dt="2022-06-09T07:34:19.289" v="712" actId="478"/>
            <ac:spMkLst>
              <pc:docMk/>
              <pc:sldMasterMk cId="2011952761" sldId="2147484609"/>
              <pc:sldLayoutMk cId="4266272442" sldId="2147484679"/>
              <ac:spMk id="9" creationId="{3B422A45-2888-42D3-B380-EB7D4C313614}"/>
            </ac:spMkLst>
          </pc:spChg>
          <pc:spChg chg="del">
            <ac:chgData name="Neha Roy" userId="d54e53c894be4834" providerId="LiveId" clId="{7C10C2B7-FB8F-43D2-A9CB-E1F0EFCA209C}" dt="2022-06-09T07:34:19.289" v="712" actId="478"/>
            <ac:spMkLst>
              <pc:docMk/>
              <pc:sldMasterMk cId="2011952761" sldId="2147484609"/>
              <pc:sldLayoutMk cId="4266272442" sldId="2147484679"/>
              <ac:spMk id="10" creationId="{5831EA03-9F72-4758-8F14-D0242941288B}"/>
            </ac:spMkLst>
          </pc:spChg>
          <pc:spChg chg="add mod">
            <ac:chgData name="Neha Roy" userId="d54e53c894be4834" providerId="LiveId" clId="{7C10C2B7-FB8F-43D2-A9CB-E1F0EFCA209C}" dt="2022-06-09T07:34:19.657" v="713"/>
            <ac:spMkLst>
              <pc:docMk/>
              <pc:sldMasterMk cId="2011952761" sldId="2147484609"/>
              <pc:sldLayoutMk cId="4266272442" sldId="2147484679"/>
              <ac:spMk id="11" creationId="{E67D84CE-7DC2-424A-A9E9-D4388647296C}"/>
            </ac:spMkLst>
          </pc:spChg>
          <pc:spChg chg="add mod">
            <ac:chgData name="Neha Roy" userId="d54e53c894be4834" providerId="LiveId" clId="{7C10C2B7-FB8F-43D2-A9CB-E1F0EFCA209C}" dt="2022-06-09T07:34:19.657" v="713"/>
            <ac:spMkLst>
              <pc:docMk/>
              <pc:sldMasterMk cId="2011952761" sldId="2147484609"/>
              <pc:sldLayoutMk cId="4266272442" sldId="2147484679"/>
              <ac:spMk id="12" creationId="{27F4D806-EE21-4A39-B15A-D2FDC4CA78C6}"/>
            </ac:spMkLst>
          </pc:spChg>
        </pc:sldLayoutChg>
        <pc:sldLayoutChg chg="addSp delSp modSp mod">
          <pc:chgData name="Neha Roy" userId="d54e53c894be4834" providerId="LiveId" clId="{7C10C2B7-FB8F-43D2-A9CB-E1F0EFCA209C}" dt="2022-06-09T07:34:22.815" v="715"/>
          <pc:sldLayoutMkLst>
            <pc:docMk/>
            <pc:sldMasterMk cId="2011952761" sldId="2147484609"/>
            <pc:sldLayoutMk cId="2375175304" sldId="2147484680"/>
          </pc:sldLayoutMkLst>
          <pc:spChg chg="del">
            <ac:chgData name="Neha Roy" userId="d54e53c894be4834" providerId="LiveId" clId="{7C10C2B7-FB8F-43D2-A9CB-E1F0EFCA209C}" dt="2022-06-09T07:34:22.083" v="714" actId="478"/>
            <ac:spMkLst>
              <pc:docMk/>
              <pc:sldMasterMk cId="2011952761" sldId="2147484609"/>
              <pc:sldLayoutMk cId="2375175304" sldId="2147484680"/>
              <ac:spMk id="9" creationId="{BBDF000E-053B-4C46-A620-6DE6487F561D}"/>
            </ac:spMkLst>
          </pc:spChg>
          <pc:spChg chg="del">
            <ac:chgData name="Neha Roy" userId="d54e53c894be4834" providerId="LiveId" clId="{7C10C2B7-FB8F-43D2-A9CB-E1F0EFCA209C}" dt="2022-06-09T07:34:22.083" v="714" actId="478"/>
            <ac:spMkLst>
              <pc:docMk/>
              <pc:sldMasterMk cId="2011952761" sldId="2147484609"/>
              <pc:sldLayoutMk cId="2375175304" sldId="2147484680"/>
              <ac:spMk id="10" creationId="{E3627C43-1538-4DD6-A8DC-D265242657DB}"/>
            </ac:spMkLst>
          </pc:spChg>
          <pc:spChg chg="add mod">
            <ac:chgData name="Neha Roy" userId="d54e53c894be4834" providerId="LiveId" clId="{7C10C2B7-FB8F-43D2-A9CB-E1F0EFCA209C}" dt="2022-06-09T07:34:22.815" v="715"/>
            <ac:spMkLst>
              <pc:docMk/>
              <pc:sldMasterMk cId="2011952761" sldId="2147484609"/>
              <pc:sldLayoutMk cId="2375175304" sldId="2147484680"/>
              <ac:spMk id="11" creationId="{D19154D6-BDD5-458A-9B94-304B9C66BBDE}"/>
            </ac:spMkLst>
          </pc:spChg>
          <pc:spChg chg="add mod">
            <ac:chgData name="Neha Roy" userId="d54e53c894be4834" providerId="LiveId" clId="{7C10C2B7-FB8F-43D2-A9CB-E1F0EFCA209C}" dt="2022-06-09T07:34:22.815" v="715"/>
            <ac:spMkLst>
              <pc:docMk/>
              <pc:sldMasterMk cId="2011952761" sldId="2147484609"/>
              <pc:sldLayoutMk cId="2375175304" sldId="2147484680"/>
              <ac:spMk id="12" creationId="{FBF6993F-EFF3-4CD9-B0AF-6F74E4988733}"/>
            </ac:spMkLst>
          </pc:spChg>
        </pc:sldLayoutChg>
        <pc:sldLayoutChg chg="addSp delSp modSp mod">
          <pc:chgData name="Neha Roy" userId="d54e53c894be4834" providerId="LiveId" clId="{7C10C2B7-FB8F-43D2-A9CB-E1F0EFCA209C}" dt="2022-06-09T07:34:25.755" v="717"/>
          <pc:sldLayoutMkLst>
            <pc:docMk/>
            <pc:sldMasterMk cId="2011952761" sldId="2147484609"/>
            <pc:sldLayoutMk cId="4207857728" sldId="2147484681"/>
          </pc:sldLayoutMkLst>
          <pc:spChg chg="del">
            <ac:chgData name="Neha Roy" userId="d54e53c894be4834" providerId="LiveId" clId="{7C10C2B7-FB8F-43D2-A9CB-E1F0EFCA209C}" dt="2022-06-09T07:34:25.406" v="716" actId="478"/>
            <ac:spMkLst>
              <pc:docMk/>
              <pc:sldMasterMk cId="2011952761" sldId="2147484609"/>
              <pc:sldLayoutMk cId="4207857728" sldId="2147484681"/>
              <ac:spMk id="9" creationId="{124FD939-158B-4218-9510-E26BA2C9DD02}"/>
            </ac:spMkLst>
          </pc:spChg>
          <pc:spChg chg="del">
            <ac:chgData name="Neha Roy" userId="d54e53c894be4834" providerId="LiveId" clId="{7C10C2B7-FB8F-43D2-A9CB-E1F0EFCA209C}" dt="2022-06-09T07:34:25.406" v="716" actId="478"/>
            <ac:spMkLst>
              <pc:docMk/>
              <pc:sldMasterMk cId="2011952761" sldId="2147484609"/>
              <pc:sldLayoutMk cId="4207857728" sldId="2147484681"/>
              <ac:spMk id="10" creationId="{ACB1EDE8-A956-48A7-9935-FD651174715E}"/>
            </ac:spMkLst>
          </pc:spChg>
          <pc:spChg chg="add mod">
            <ac:chgData name="Neha Roy" userId="d54e53c894be4834" providerId="LiveId" clId="{7C10C2B7-FB8F-43D2-A9CB-E1F0EFCA209C}" dt="2022-06-09T07:34:25.755" v="717"/>
            <ac:spMkLst>
              <pc:docMk/>
              <pc:sldMasterMk cId="2011952761" sldId="2147484609"/>
              <pc:sldLayoutMk cId="4207857728" sldId="2147484681"/>
              <ac:spMk id="11" creationId="{F05258FE-1CEB-4777-A194-A127CCA146AB}"/>
            </ac:spMkLst>
          </pc:spChg>
          <pc:spChg chg="add mod">
            <ac:chgData name="Neha Roy" userId="d54e53c894be4834" providerId="LiveId" clId="{7C10C2B7-FB8F-43D2-A9CB-E1F0EFCA209C}" dt="2022-06-09T07:34:25.755" v="717"/>
            <ac:spMkLst>
              <pc:docMk/>
              <pc:sldMasterMk cId="2011952761" sldId="2147484609"/>
              <pc:sldLayoutMk cId="4207857728" sldId="2147484681"/>
              <ac:spMk id="12" creationId="{75713FD3-C76D-44CA-9A24-3FE0E9911F67}"/>
            </ac:spMkLst>
          </pc:spChg>
        </pc:sldLayoutChg>
        <pc:sldLayoutChg chg="addSp delSp modSp mod">
          <pc:chgData name="Neha Roy" userId="d54e53c894be4834" providerId="LiveId" clId="{7C10C2B7-FB8F-43D2-A9CB-E1F0EFCA209C}" dt="2022-06-09T07:34:30.168" v="719"/>
          <pc:sldLayoutMkLst>
            <pc:docMk/>
            <pc:sldMasterMk cId="2011952761" sldId="2147484609"/>
            <pc:sldLayoutMk cId="1839729760" sldId="2147484682"/>
          </pc:sldLayoutMkLst>
          <pc:spChg chg="del">
            <ac:chgData name="Neha Roy" userId="d54e53c894be4834" providerId="LiveId" clId="{7C10C2B7-FB8F-43D2-A9CB-E1F0EFCA209C}" dt="2022-06-09T07:34:29.734" v="718" actId="478"/>
            <ac:spMkLst>
              <pc:docMk/>
              <pc:sldMasterMk cId="2011952761" sldId="2147484609"/>
              <pc:sldLayoutMk cId="1839729760" sldId="2147484682"/>
              <ac:spMk id="9" creationId="{685901A8-C6C3-425F-900E-D641218B6B5F}"/>
            </ac:spMkLst>
          </pc:spChg>
          <pc:spChg chg="del">
            <ac:chgData name="Neha Roy" userId="d54e53c894be4834" providerId="LiveId" clId="{7C10C2B7-FB8F-43D2-A9CB-E1F0EFCA209C}" dt="2022-06-09T07:34:29.734" v="718" actId="478"/>
            <ac:spMkLst>
              <pc:docMk/>
              <pc:sldMasterMk cId="2011952761" sldId="2147484609"/>
              <pc:sldLayoutMk cId="1839729760" sldId="2147484682"/>
              <ac:spMk id="10" creationId="{E5051E4B-FFE2-41B8-A96E-600744A30860}"/>
            </ac:spMkLst>
          </pc:spChg>
          <pc:spChg chg="add mod">
            <ac:chgData name="Neha Roy" userId="d54e53c894be4834" providerId="LiveId" clId="{7C10C2B7-FB8F-43D2-A9CB-E1F0EFCA209C}" dt="2022-06-09T07:34:30.168" v="719"/>
            <ac:spMkLst>
              <pc:docMk/>
              <pc:sldMasterMk cId="2011952761" sldId="2147484609"/>
              <pc:sldLayoutMk cId="1839729760" sldId="2147484682"/>
              <ac:spMk id="11" creationId="{B4947AC0-5B83-4EF9-ACD4-A398221AA4A6}"/>
            </ac:spMkLst>
          </pc:spChg>
          <pc:spChg chg="add mod">
            <ac:chgData name="Neha Roy" userId="d54e53c894be4834" providerId="LiveId" clId="{7C10C2B7-FB8F-43D2-A9CB-E1F0EFCA209C}" dt="2022-06-09T07:34:30.168" v="719"/>
            <ac:spMkLst>
              <pc:docMk/>
              <pc:sldMasterMk cId="2011952761" sldId="2147484609"/>
              <pc:sldLayoutMk cId="1839729760" sldId="2147484682"/>
              <ac:spMk id="12" creationId="{43B1AFBA-F13A-4D96-847C-01CFD3D7D03D}"/>
            </ac:spMkLst>
          </pc:spChg>
        </pc:sldLayoutChg>
        <pc:sldLayoutChg chg="addSp delSp modSp mod">
          <pc:chgData name="Neha Roy" userId="d54e53c894be4834" providerId="LiveId" clId="{7C10C2B7-FB8F-43D2-A9CB-E1F0EFCA209C}" dt="2022-06-09T07:34:33.053" v="721"/>
          <pc:sldLayoutMkLst>
            <pc:docMk/>
            <pc:sldMasterMk cId="2011952761" sldId="2147484609"/>
            <pc:sldLayoutMk cId="4039498644" sldId="2147484683"/>
          </pc:sldLayoutMkLst>
          <pc:spChg chg="del">
            <ac:chgData name="Neha Roy" userId="d54e53c894be4834" providerId="LiveId" clId="{7C10C2B7-FB8F-43D2-A9CB-E1F0EFCA209C}" dt="2022-06-09T07:34:32.646" v="720" actId="478"/>
            <ac:spMkLst>
              <pc:docMk/>
              <pc:sldMasterMk cId="2011952761" sldId="2147484609"/>
              <pc:sldLayoutMk cId="4039498644" sldId="2147484683"/>
              <ac:spMk id="9" creationId="{323EEADB-FCE2-43C4-ACE0-97E10A7ECE40}"/>
            </ac:spMkLst>
          </pc:spChg>
          <pc:spChg chg="del">
            <ac:chgData name="Neha Roy" userId="d54e53c894be4834" providerId="LiveId" clId="{7C10C2B7-FB8F-43D2-A9CB-E1F0EFCA209C}" dt="2022-06-09T07:34:32.646" v="720" actId="478"/>
            <ac:spMkLst>
              <pc:docMk/>
              <pc:sldMasterMk cId="2011952761" sldId="2147484609"/>
              <pc:sldLayoutMk cId="4039498644" sldId="2147484683"/>
              <ac:spMk id="10" creationId="{757B162A-0013-40AF-8E62-A0D40563A4B4}"/>
            </ac:spMkLst>
          </pc:spChg>
          <pc:spChg chg="add mod">
            <ac:chgData name="Neha Roy" userId="d54e53c894be4834" providerId="LiveId" clId="{7C10C2B7-FB8F-43D2-A9CB-E1F0EFCA209C}" dt="2022-06-09T07:34:33.053" v="721"/>
            <ac:spMkLst>
              <pc:docMk/>
              <pc:sldMasterMk cId="2011952761" sldId="2147484609"/>
              <pc:sldLayoutMk cId="4039498644" sldId="2147484683"/>
              <ac:spMk id="11" creationId="{906D6C90-B92E-4827-A00C-63AA24E89732}"/>
            </ac:spMkLst>
          </pc:spChg>
          <pc:spChg chg="add mod">
            <ac:chgData name="Neha Roy" userId="d54e53c894be4834" providerId="LiveId" clId="{7C10C2B7-FB8F-43D2-A9CB-E1F0EFCA209C}" dt="2022-06-09T07:34:33.053" v="721"/>
            <ac:spMkLst>
              <pc:docMk/>
              <pc:sldMasterMk cId="2011952761" sldId="2147484609"/>
              <pc:sldLayoutMk cId="4039498644" sldId="2147484683"/>
              <ac:spMk id="12" creationId="{63636F42-5729-46CD-B3E8-BDD3B92B794D}"/>
            </ac:spMkLst>
          </pc:spChg>
        </pc:sldLayoutChg>
        <pc:sldLayoutChg chg="addSp delSp modSp mod">
          <pc:chgData name="Neha Roy" userId="d54e53c894be4834" providerId="LiveId" clId="{7C10C2B7-FB8F-43D2-A9CB-E1F0EFCA209C}" dt="2022-06-09T07:34:35.812" v="723"/>
          <pc:sldLayoutMkLst>
            <pc:docMk/>
            <pc:sldMasterMk cId="2011952761" sldId="2147484609"/>
            <pc:sldLayoutMk cId="253741982" sldId="2147484684"/>
          </pc:sldLayoutMkLst>
          <pc:spChg chg="del">
            <ac:chgData name="Neha Roy" userId="d54e53c894be4834" providerId="LiveId" clId="{7C10C2B7-FB8F-43D2-A9CB-E1F0EFCA209C}" dt="2022-06-09T07:34:35.413" v="722" actId="478"/>
            <ac:spMkLst>
              <pc:docMk/>
              <pc:sldMasterMk cId="2011952761" sldId="2147484609"/>
              <pc:sldLayoutMk cId="253741982" sldId="2147484684"/>
              <ac:spMk id="9" creationId="{509BC1DE-DD71-4ABE-9B53-D9ECD2828EDC}"/>
            </ac:spMkLst>
          </pc:spChg>
          <pc:spChg chg="del">
            <ac:chgData name="Neha Roy" userId="d54e53c894be4834" providerId="LiveId" clId="{7C10C2B7-FB8F-43D2-A9CB-E1F0EFCA209C}" dt="2022-06-09T07:34:35.413" v="722" actId="478"/>
            <ac:spMkLst>
              <pc:docMk/>
              <pc:sldMasterMk cId="2011952761" sldId="2147484609"/>
              <pc:sldLayoutMk cId="253741982" sldId="2147484684"/>
              <ac:spMk id="10" creationId="{3518C5F9-2D10-4CDA-BD34-C876FC5BE3DA}"/>
            </ac:spMkLst>
          </pc:spChg>
          <pc:spChg chg="add mod">
            <ac:chgData name="Neha Roy" userId="d54e53c894be4834" providerId="LiveId" clId="{7C10C2B7-FB8F-43D2-A9CB-E1F0EFCA209C}" dt="2022-06-09T07:34:35.812" v="723"/>
            <ac:spMkLst>
              <pc:docMk/>
              <pc:sldMasterMk cId="2011952761" sldId="2147484609"/>
              <pc:sldLayoutMk cId="253741982" sldId="2147484684"/>
              <ac:spMk id="11" creationId="{8058FA45-3353-4B2B-A8F0-B33B93EA82A3}"/>
            </ac:spMkLst>
          </pc:spChg>
          <pc:spChg chg="add mod">
            <ac:chgData name="Neha Roy" userId="d54e53c894be4834" providerId="LiveId" clId="{7C10C2B7-FB8F-43D2-A9CB-E1F0EFCA209C}" dt="2022-06-09T07:34:35.812" v="723"/>
            <ac:spMkLst>
              <pc:docMk/>
              <pc:sldMasterMk cId="2011952761" sldId="2147484609"/>
              <pc:sldLayoutMk cId="253741982" sldId="2147484684"/>
              <ac:spMk id="12" creationId="{1F579581-1F9D-42A4-8A5A-26C73A1A1866}"/>
            </ac:spMkLst>
          </pc:spChg>
        </pc:sldLayoutChg>
        <pc:sldLayoutChg chg="addSp delSp modSp mod">
          <pc:chgData name="Neha Roy" userId="d54e53c894be4834" providerId="LiveId" clId="{7C10C2B7-FB8F-43D2-A9CB-E1F0EFCA209C}" dt="2022-06-09T07:34:38.858" v="725"/>
          <pc:sldLayoutMkLst>
            <pc:docMk/>
            <pc:sldMasterMk cId="2011952761" sldId="2147484609"/>
            <pc:sldLayoutMk cId="2258122798" sldId="2147484685"/>
          </pc:sldLayoutMkLst>
          <pc:spChg chg="del">
            <ac:chgData name="Neha Roy" userId="d54e53c894be4834" providerId="LiveId" clId="{7C10C2B7-FB8F-43D2-A9CB-E1F0EFCA209C}" dt="2022-06-09T07:34:38.456" v="724" actId="478"/>
            <ac:spMkLst>
              <pc:docMk/>
              <pc:sldMasterMk cId="2011952761" sldId="2147484609"/>
              <pc:sldLayoutMk cId="2258122798" sldId="2147484685"/>
              <ac:spMk id="9" creationId="{E7A326AB-7EC4-4B39-A8F7-B107B447F428}"/>
            </ac:spMkLst>
          </pc:spChg>
          <pc:spChg chg="del">
            <ac:chgData name="Neha Roy" userId="d54e53c894be4834" providerId="LiveId" clId="{7C10C2B7-FB8F-43D2-A9CB-E1F0EFCA209C}" dt="2022-06-09T07:34:38.456" v="724" actId="478"/>
            <ac:spMkLst>
              <pc:docMk/>
              <pc:sldMasterMk cId="2011952761" sldId="2147484609"/>
              <pc:sldLayoutMk cId="2258122798" sldId="2147484685"/>
              <ac:spMk id="10" creationId="{B46C2FF3-A868-4A93-84ED-F5C0AABFB2BF}"/>
            </ac:spMkLst>
          </pc:spChg>
          <pc:spChg chg="add mod">
            <ac:chgData name="Neha Roy" userId="d54e53c894be4834" providerId="LiveId" clId="{7C10C2B7-FB8F-43D2-A9CB-E1F0EFCA209C}" dt="2022-06-09T07:34:38.858" v="725"/>
            <ac:spMkLst>
              <pc:docMk/>
              <pc:sldMasterMk cId="2011952761" sldId="2147484609"/>
              <pc:sldLayoutMk cId="2258122798" sldId="2147484685"/>
              <ac:spMk id="11" creationId="{0E5954CE-D902-484A-90B7-FFFFB7B36927}"/>
            </ac:spMkLst>
          </pc:spChg>
          <pc:spChg chg="add mod">
            <ac:chgData name="Neha Roy" userId="d54e53c894be4834" providerId="LiveId" clId="{7C10C2B7-FB8F-43D2-A9CB-E1F0EFCA209C}" dt="2022-06-09T07:34:38.858" v="725"/>
            <ac:spMkLst>
              <pc:docMk/>
              <pc:sldMasterMk cId="2011952761" sldId="2147484609"/>
              <pc:sldLayoutMk cId="2258122798" sldId="2147484685"/>
              <ac:spMk id="12" creationId="{74F468A1-8302-4A31-80B0-D74E91AF0157}"/>
            </ac:spMkLst>
          </pc:spChg>
        </pc:sldLayoutChg>
        <pc:sldLayoutChg chg="addSp delSp modSp mod">
          <pc:chgData name="Neha Roy" userId="d54e53c894be4834" providerId="LiveId" clId="{7C10C2B7-FB8F-43D2-A9CB-E1F0EFCA209C}" dt="2022-06-09T07:34:41.957" v="727"/>
          <pc:sldLayoutMkLst>
            <pc:docMk/>
            <pc:sldMasterMk cId="2011952761" sldId="2147484609"/>
            <pc:sldLayoutMk cId="1148479692" sldId="2147484686"/>
          </pc:sldLayoutMkLst>
          <pc:spChg chg="del">
            <ac:chgData name="Neha Roy" userId="d54e53c894be4834" providerId="LiveId" clId="{7C10C2B7-FB8F-43D2-A9CB-E1F0EFCA209C}" dt="2022-06-09T07:34:41.633" v="726" actId="478"/>
            <ac:spMkLst>
              <pc:docMk/>
              <pc:sldMasterMk cId="2011952761" sldId="2147484609"/>
              <pc:sldLayoutMk cId="1148479692" sldId="2147484686"/>
              <ac:spMk id="9" creationId="{B3CBDDF4-43BF-47C5-BEE7-E1FA755ACAAF}"/>
            </ac:spMkLst>
          </pc:spChg>
          <pc:spChg chg="del">
            <ac:chgData name="Neha Roy" userId="d54e53c894be4834" providerId="LiveId" clId="{7C10C2B7-FB8F-43D2-A9CB-E1F0EFCA209C}" dt="2022-06-09T07:34:41.633" v="726" actId="478"/>
            <ac:spMkLst>
              <pc:docMk/>
              <pc:sldMasterMk cId="2011952761" sldId="2147484609"/>
              <pc:sldLayoutMk cId="1148479692" sldId="2147484686"/>
              <ac:spMk id="10" creationId="{5485D130-2E40-4458-9138-633CB9C353E8}"/>
            </ac:spMkLst>
          </pc:spChg>
          <pc:spChg chg="add mod">
            <ac:chgData name="Neha Roy" userId="d54e53c894be4834" providerId="LiveId" clId="{7C10C2B7-FB8F-43D2-A9CB-E1F0EFCA209C}" dt="2022-06-09T07:34:41.957" v="727"/>
            <ac:spMkLst>
              <pc:docMk/>
              <pc:sldMasterMk cId="2011952761" sldId="2147484609"/>
              <pc:sldLayoutMk cId="1148479692" sldId="2147484686"/>
              <ac:spMk id="11" creationId="{35E685AB-6B9B-4C03-97E8-B6CC28407726}"/>
            </ac:spMkLst>
          </pc:spChg>
          <pc:spChg chg="add mod">
            <ac:chgData name="Neha Roy" userId="d54e53c894be4834" providerId="LiveId" clId="{7C10C2B7-FB8F-43D2-A9CB-E1F0EFCA209C}" dt="2022-06-09T07:34:41.957" v="727"/>
            <ac:spMkLst>
              <pc:docMk/>
              <pc:sldMasterMk cId="2011952761" sldId="2147484609"/>
              <pc:sldLayoutMk cId="1148479692" sldId="2147484686"/>
              <ac:spMk id="12" creationId="{336B0009-7B5A-4F0D-B1C1-00EF37FC7991}"/>
            </ac:spMkLst>
          </pc:spChg>
        </pc:sldLayoutChg>
        <pc:sldLayoutChg chg="addSp delSp modSp mod">
          <pc:chgData name="Neha Roy" userId="d54e53c894be4834" providerId="LiveId" clId="{7C10C2B7-FB8F-43D2-A9CB-E1F0EFCA209C}" dt="2022-06-09T07:34:46.011" v="729"/>
          <pc:sldLayoutMkLst>
            <pc:docMk/>
            <pc:sldMasterMk cId="2011952761" sldId="2147484609"/>
            <pc:sldLayoutMk cId="3650321623" sldId="2147484687"/>
          </pc:sldLayoutMkLst>
          <pc:spChg chg="del">
            <ac:chgData name="Neha Roy" userId="d54e53c894be4834" providerId="LiveId" clId="{7C10C2B7-FB8F-43D2-A9CB-E1F0EFCA209C}" dt="2022-06-09T07:34:45.440" v="728" actId="478"/>
            <ac:spMkLst>
              <pc:docMk/>
              <pc:sldMasterMk cId="2011952761" sldId="2147484609"/>
              <pc:sldLayoutMk cId="3650321623" sldId="2147484687"/>
              <ac:spMk id="9" creationId="{37594DC6-159A-451C-84B5-B84EDFF34362}"/>
            </ac:spMkLst>
          </pc:spChg>
          <pc:spChg chg="del">
            <ac:chgData name="Neha Roy" userId="d54e53c894be4834" providerId="LiveId" clId="{7C10C2B7-FB8F-43D2-A9CB-E1F0EFCA209C}" dt="2022-06-09T07:34:45.440" v="728" actId="478"/>
            <ac:spMkLst>
              <pc:docMk/>
              <pc:sldMasterMk cId="2011952761" sldId="2147484609"/>
              <pc:sldLayoutMk cId="3650321623" sldId="2147484687"/>
              <ac:spMk id="10" creationId="{E7EE9369-1493-4FE4-B983-7735E49618FB}"/>
            </ac:spMkLst>
          </pc:spChg>
          <pc:spChg chg="add mod">
            <ac:chgData name="Neha Roy" userId="d54e53c894be4834" providerId="LiveId" clId="{7C10C2B7-FB8F-43D2-A9CB-E1F0EFCA209C}" dt="2022-06-09T07:34:46.011" v="729"/>
            <ac:spMkLst>
              <pc:docMk/>
              <pc:sldMasterMk cId="2011952761" sldId="2147484609"/>
              <pc:sldLayoutMk cId="3650321623" sldId="2147484687"/>
              <ac:spMk id="11" creationId="{D73D148A-1ECC-43D7-B2BF-51F06753AFD9}"/>
            </ac:spMkLst>
          </pc:spChg>
          <pc:spChg chg="add mod">
            <ac:chgData name="Neha Roy" userId="d54e53c894be4834" providerId="LiveId" clId="{7C10C2B7-FB8F-43D2-A9CB-E1F0EFCA209C}" dt="2022-06-09T07:34:46.011" v="729"/>
            <ac:spMkLst>
              <pc:docMk/>
              <pc:sldMasterMk cId="2011952761" sldId="2147484609"/>
              <pc:sldLayoutMk cId="3650321623" sldId="2147484687"/>
              <ac:spMk id="12" creationId="{D497E378-086B-4581-8F35-CABAA4689B5C}"/>
            </ac:spMkLst>
          </pc:spChg>
        </pc:sldLayoutChg>
        <pc:sldLayoutChg chg="addSp delSp modSp mod">
          <pc:chgData name="Neha Roy" userId="d54e53c894be4834" providerId="LiveId" clId="{7C10C2B7-FB8F-43D2-A9CB-E1F0EFCA209C}" dt="2022-06-09T07:34:49.470" v="731"/>
          <pc:sldLayoutMkLst>
            <pc:docMk/>
            <pc:sldMasterMk cId="2011952761" sldId="2147484609"/>
            <pc:sldLayoutMk cId="171321240" sldId="2147484688"/>
          </pc:sldLayoutMkLst>
          <pc:spChg chg="del">
            <ac:chgData name="Neha Roy" userId="d54e53c894be4834" providerId="LiveId" clId="{7C10C2B7-FB8F-43D2-A9CB-E1F0EFCA209C}" dt="2022-06-09T07:34:49.134" v="730" actId="478"/>
            <ac:spMkLst>
              <pc:docMk/>
              <pc:sldMasterMk cId="2011952761" sldId="2147484609"/>
              <pc:sldLayoutMk cId="171321240" sldId="2147484688"/>
              <ac:spMk id="9" creationId="{BA02C245-D990-4D39-B8A6-DB07ECA9F8B1}"/>
            </ac:spMkLst>
          </pc:spChg>
          <pc:spChg chg="del">
            <ac:chgData name="Neha Roy" userId="d54e53c894be4834" providerId="LiveId" clId="{7C10C2B7-FB8F-43D2-A9CB-E1F0EFCA209C}" dt="2022-06-09T07:34:49.134" v="730" actId="478"/>
            <ac:spMkLst>
              <pc:docMk/>
              <pc:sldMasterMk cId="2011952761" sldId="2147484609"/>
              <pc:sldLayoutMk cId="171321240" sldId="2147484688"/>
              <ac:spMk id="10" creationId="{34B627A6-2E0D-43C9-86E2-5B212636738B}"/>
            </ac:spMkLst>
          </pc:spChg>
          <pc:spChg chg="add mod">
            <ac:chgData name="Neha Roy" userId="d54e53c894be4834" providerId="LiveId" clId="{7C10C2B7-FB8F-43D2-A9CB-E1F0EFCA209C}" dt="2022-06-09T07:34:49.470" v="731"/>
            <ac:spMkLst>
              <pc:docMk/>
              <pc:sldMasterMk cId="2011952761" sldId="2147484609"/>
              <pc:sldLayoutMk cId="171321240" sldId="2147484688"/>
              <ac:spMk id="11" creationId="{2F20DC35-72C1-4206-A2E9-3B96F36CA893}"/>
            </ac:spMkLst>
          </pc:spChg>
          <pc:spChg chg="add mod">
            <ac:chgData name="Neha Roy" userId="d54e53c894be4834" providerId="LiveId" clId="{7C10C2B7-FB8F-43D2-A9CB-E1F0EFCA209C}" dt="2022-06-09T07:34:49.470" v="731"/>
            <ac:spMkLst>
              <pc:docMk/>
              <pc:sldMasterMk cId="2011952761" sldId="2147484609"/>
              <pc:sldLayoutMk cId="171321240" sldId="2147484688"/>
              <ac:spMk id="12" creationId="{AFC27F89-9349-4D8D-8DE0-CB78ECB8105C}"/>
            </ac:spMkLst>
          </pc:spChg>
        </pc:sldLayoutChg>
        <pc:sldLayoutChg chg="addSp delSp modSp mod">
          <pc:chgData name="Neha Roy" userId="d54e53c894be4834" providerId="LiveId" clId="{7C10C2B7-FB8F-43D2-A9CB-E1F0EFCA209C}" dt="2022-06-09T07:34:51.977" v="733"/>
          <pc:sldLayoutMkLst>
            <pc:docMk/>
            <pc:sldMasterMk cId="2011952761" sldId="2147484609"/>
            <pc:sldLayoutMk cId="449494782" sldId="2147484689"/>
          </pc:sldLayoutMkLst>
          <pc:spChg chg="del">
            <ac:chgData name="Neha Roy" userId="d54e53c894be4834" providerId="LiveId" clId="{7C10C2B7-FB8F-43D2-A9CB-E1F0EFCA209C}" dt="2022-06-09T07:34:51.655" v="732" actId="478"/>
            <ac:spMkLst>
              <pc:docMk/>
              <pc:sldMasterMk cId="2011952761" sldId="2147484609"/>
              <pc:sldLayoutMk cId="449494782" sldId="2147484689"/>
              <ac:spMk id="9" creationId="{6322DFF8-8224-4E20-B142-3A20A2AB9882}"/>
            </ac:spMkLst>
          </pc:spChg>
          <pc:spChg chg="del">
            <ac:chgData name="Neha Roy" userId="d54e53c894be4834" providerId="LiveId" clId="{7C10C2B7-FB8F-43D2-A9CB-E1F0EFCA209C}" dt="2022-06-09T07:34:51.655" v="732" actId="478"/>
            <ac:spMkLst>
              <pc:docMk/>
              <pc:sldMasterMk cId="2011952761" sldId="2147484609"/>
              <pc:sldLayoutMk cId="449494782" sldId="2147484689"/>
              <ac:spMk id="10" creationId="{C0D03A66-1FD6-4FCC-A382-14EF5823770E}"/>
            </ac:spMkLst>
          </pc:spChg>
          <pc:spChg chg="add mod">
            <ac:chgData name="Neha Roy" userId="d54e53c894be4834" providerId="LiveId" clId="{7C10C2B7-FB8F-43D2-A9CB-E1F0EFCA209C}" dt="2022-06-09T07:34:51.977" v="733"/>
            <ac:spMkLst>
              <pc:docMk/>
              <pc:sldMasterMk cId="2011952761" sldId="2147484609"/>
              <pc:sldLayoutMk cId="449494782" sldId="2147484689"/>
              <ac:spMk id="11" creationId="{04F5008E-6D8C-4FBC-A42C-193BC1109CAF}"/>
            </ac:spMkLst>
          </pc:spChg>
          <pc:spChg chg="add mod">
            <ac:chgData name="Neha Roy" userId="d54e53c894be4834" providerId="LiveId" clId="{7C10C2B7-FB8F-43D2-A9CB-E1F0EFCA209C}" dt="2022-06-09T07:34:51.977" v="733"/>
            <ac:spMkLst>
              <pc:docMk/>
              <pc:sldMasterMk cId="2011952761" sldId="2147484609"/>
              <pc:sldLayoutMk cId="449494782" sldId="2147484689"/>
              <ac:spMk id="12" creationId="{0B8F10BE-8454-4E4A-A95F-5484E598F882}"/>
            </ac:spMkLst>
          </pc:spChg>
        </pc:sldLayoutChg>
        <pc:sldLayoutChg chg="addSp delSp modSp mod">
          <pc:chgData name="Neha Roy" userId="d54e53c894be4834" providerId="LiveId" clId="{7C10C2B7-FB8F-43D2-A9CB-E1F0EFCA209C}" dt="2022-06-09T07:34:54.559" v="735"/>
          <pc:sldLayoutMkLst>
            <pc:docMk/>
            <pc:sldMasterMk cId="2011952761" sldId="2147484609"/>
            <pc:sldLayoutMk cId="2628623885" sldId="2147484690"/>
          </pc:sldLayoutMkLst>
          <pc:spChg chg="del">
            <ac:chgData name="Neha Roy" userId="d54e53c894be4834" providerId="LiveId" clId="{7C10C2B7-FB8F-43D2-A9CB-E1F0EFCA209C}" dt="2022-06-09T07:34:54.228" v="734" actId="478"/>
            <ac:spMkLst>
              <pc:docMk/>
              <pc:sldMasterMk cId="2011952761" sldId="2147484609"/>
              <pc:sldLayoutMk cId="2628623885" sldId="2147484690"/>
              <ac:spMk id="9" creationId="{DD17D4AE-0C6A-425E-8BC7-1DA61670F4B3}"/>
            </ac:spMkLst>
          </pc:spChg>
          <pc:spChg chg="del">
            <ac:chgData name="Neha Roy" userId="d54e53c894be4834" providerId="LiveId" clId="{7C10C2B7-FB8F-43D2-A9CB-E1F0EFCA209C}" dt="2022-06-09T07:34:54.228" v="734" actId="478"/>
            <ac:spMkLst>
              <pc:docMk/>
              <pc:sldMasterMk cId="2011952761" sldId="2147484609"/>
              <pc:sldLayoutMk cId="2628623885" sldId="2147484690"/>
              <ac:spMk id="10" creationId="{FFC4B5D4-8DCA-42EA-BF0F-1EDE933EC17F}"/>
            </ac:spMkLst>
          </pc:spChg>
          <pc:spChg chg="add mod">
            <ac:chgData name="Neha Roy" userId="d54e53c894be4834" providerId="LiveId" clId="{7C10C2B7-FB8F-43D2-A9CB-E1F0EFCA209C}" dt="2022-06-09T07:34:54.559" v="735"/>
            <ac:spMkLst>
              <pc:docMk/>
              <pc:sldMasterMk cId="2011952761" sldId="2147484609"/>
              <pc:sldLayoutMk cId="2628623885" sldId="2147484690"/>
              <ac:spMk id="11" creationId="{0224B1D2-806F-4C65-9BBE-3CEF86CCA071}"/>
            </ac:spMkLst>
          </pc:spChg>
          <pc:spChg chg="add mod">
            <ac:chgData name="Neha Roy" userId="d54e53c894be4834" providerId="LiveId" clId="{7C10C2B7-FB8F-43D2-A9CB-E1F0EFCA209C}" dt="2022-06-09T07:34:54.559" v="735"/>
            <ac:spMkLst>
              <pc:docMk/>
              <pc:sldMasterMk cId="2011952761" sldId="2147484609"/>
              <pc:sldLayoutMk cId="2628623885" sldId="2147484690"/>
              <ac:spMk id="12" creationId="{1F877D41-A801-46D7-AAD3-924A77F86767}"/>
            </ac:spMkLst>
          </pc:spChg>
        </pc:sldLayoutChg>
        <pc:sldLayoutChg chg="addSp delSp modSp mod">
          <pc:chgData name="Neha Roy" userId="d54e53c894be4834" providerId="LiveId" clId="{7C10C2B7-FB8F-43D2-A9CB-E1F0EFCA209C}" dt="2022-06-09T07:34:58.397" v="737"/>
          <pc:sldLayoutMkLst>
            <pc:docMk/>
            <pc:sldMasterMk cId="2011952761" sldId="2147484609"/>
            <pc:sldLayoutMk cId="949751914" sldId="2147484691"/>
          </pc:sldLayoutMkLst>
          <pc:spChg chg="del">
            <ac:chgData name="Neha Roy" userId="d54e53c894be4834" providerId="LiveId" clId="{7C10C2B7-FB8F-43D2-A9CB-E1F0EFCA209C}" dt="2022-06-09T07:34:58.030" v="736" actId="478"/>
            <ac:spMkLst>
              <pc:docMk/>
              <pc:sldMasterMk cId="2011952761" sldId="2147484609"/>
              <pc:sldLayoutMk cId="949751914" sldId="2147484691"/>
              <ac:spMk id="9" creationId="{A3467F43-CD94-4041-85E8-03CDAD44C90F}"/>
            </ac:spMkLst>
          </pc:spChg>
          <pc:spChg chg="del">
            <ac:chgData name="Neha Roy" userId="d54e53c894be4834" providerId="LiveId" clId="{7C10C2B7-FB8F-43D2-A9CB-E1F0EFCA209C}" dt="2022-06-09T07:34:58.030" v="736" actId="478"/>
            <ac:spMkLst>
              <pc:docMk/>
              <pc:sldMasterMk cId="2011952761" sldId="2147484609"/>
              <pc:sldLayoutMk cId="949751914" sldId="2147484691"/>
              <ac:spMk id="10" creationId="{242E95AE-7381-49BD-B4BA-E7C812073436}"/>
            </ac:spMkLst>
          </pc:spChg>
          <pc:spChg chg="add mod">
            <ac:chgData name="Neha Roy" userId="d54e53c894be4834" providerId="LiveId" clId="{7C10C2B7-FB8F-43D2-A9CB-E1F0EFCA209C}" dt="2022-06-09T07:34:58.397" v="737"/>
            <ac:spMkLst>
              <pc:docMk/>
              <pc:sldMasterMk cId="2011952761" sldId="2147484609"/>
              <pc:sldLayoutMk cId="949751914" sldId="2147484691"/>
              <ac:spMk id="11" creationId="{6E956F06-1988-427A-B962-3071B9E32662}"/>
            </ac:spMkLst>
          </pc:spChg>
          <pc:spChg chg="add mod">
            <ac:chgData name="Neha Roy" userId="d54e53c894be4834" providerId="LiveId" clId="{7C10C2B7-FB8F-43D2-A9CB-E1F0EFCA209C}" dt="2022-06-09T07:34:58.397" v="737"/>
            <ac:spMkLst>
              <pc:docMk/>
              <pc:sldMasterMk cId="2011952761" sldId="2147484609"/>
              <pc:sldLayoutMk cId="949751914" sldId="2147484691"/>
              <ac:spMk id="12" creationId="{F7BF1289-99E7-4E5B-A9DD-61D273E80ECC}"/>
            </ac:spMkLst>
          </pc:spChg>
        </pc:sldLayoutChg>
        <pc:sldLayoutChg chg="addSp delSp modSp mod">
          <pc:chgData name="Neha Roy" userId="d54e53c894be4834" providerId="LiveId" clId="{7C10C2B7-FB8F-43D2-A9CB-E1F0EFCA209C}" dt="2022-06-09T07:35:00.954" v="739"/>
          <pc:sldLayoutMkLst>
            <pc:docMk/>
            <pc:sldMasterMk cId="2011952761" sldId="2147484609"/>
            <pc:sldLayoutMk cId="335291509" sldId="2147484692"/>
          </pc:sldLayoutMkLst>
          <pc:spChg chg="del">
            <ac:chgData name="Neha Roy" userId="d54e53c894be4834" providerId="LiveId" clId="{7C10C2B7-FB8F-43D2-A9CB-E1F0EFCA209C}" dt="2022-06-09T07:35:00.606" v="738" actId="478"/>
            <ac:spMkLst>
              <pc:docMk/>
              <pc:sldMasterMk cId="2011952761" sldId="2147484609"/>
              <pc:sldLayoutMk cId="335291509" sldId="2147484692"/>
              <ac:spMk id="9" creationId="{C536BEAC-A7E7-4115-93ED-C89BA6E9A37B}"/>
            </ac:spMkLst>
          </pc:spChg>
          <pc:spChg chg="del">
            <ac:chgData name="Neha Roy" userId="d54e53c894be4834" providerId="LiveId" clId="{7C10C2B7-FB8F-43D2-A9CB-E1F0EFCA209C}" dt="2022-06-09T07:35:00.606" v="738" actId="478"/>
            <ac:spMkLst>
              <pc:docMk/>
              <pc:sldMasterMk cId="2011952761" sldId="2147484609"/>
              <pc:sldLayoutMk cId="335291509" sldId="2147484692"/>
              <ac:spMk id="10" creationId="{55AAB365-F922-4DD5-92B8-97FC270E1585}"/>
            </ac:spMkLst>
          </pc:spChg>
          <pc:spChg chg="add mod">
            <ac:chgData name="Neha Roy" userId="d54e53c894be4834" providerId="LiveId" clId="{7C10C2B7-FB8F-43D2-A9CB-E1F0EFCA209C}" dt="2022-06-09T07:35:00.954" v="739"/>
            <ac:spMkLst>
              <pc:docMk/>
              <pc:sldMasterMk cId="2011952761" sldId="2147484609"/>
              <pc:sldLayoutMk cId="335291509" sldId="2147484692"/>
              <ac:spMk id="11" creationId="{92C2977E-C28A-47DB-9875-352720916BEB}"/>
            </ac:spMkLst>
          </pc:spChg>
          <pc:spChg chg="add mod">
            <ac:chgData name="Neha Roy" userId="d54e53c894be4834" providerId="LiveId" clId="{7C10C2B7-FB8F-43D2-A9CB-E1F0EFCA209C}" dt="2022-06-09T07:35:00.954" v="739"/>
            <ac:spMkLst>
              <pc:docMk/>
              <pc:sldMasterMk cId="2011952761" sldId="2147484609"/>
              <pc:sldLayoutMk cId="335291509" sldId="2147484692"/>
              <ac:spMk id="12" creationId="{F32FF504-E407-4D7A-B9B2-D523662C5CBE}"/>
            </ac:spMkLst>
          </pc:spChg>
        </pc:sldLayoutChg>
        <pc:sldLayoutChg chg="addSp delSp modSp mod">
          <pc:chgData name="Neha Roy" userId="d54e53c894be4834" providerId="LiveId" clId="{7C10C2B7-FB8F-43D2-A9CB-E1F0EFCA209C}" dt="2022-06-09T07:35:04.145" v="741"/>
          <pc:sldLayoutMkLst>
            <pc:docMk/>
            <pc:sldMasterMk cId="2011952761" sldId="2147484609"/>
            <pc:sldLayoutMk cId="5505556" sldId="2147484693"/>
          </pc:sldLayoutMkLst>
          <pc:spChg chg="add mod">
            <ac:chgData name="Neha Roy" userId="d54e53c894be4834" providerId="LiveId" clId="{7C10C2B7-FB8F-43D2-A9CB-E1F0EFCA209C}" dt="2022-06-09T07:35:04.145" v="741"/>
            <ac:spMkLst>
              <pc:docMk/>
              <pc:sldMasterMk cId="2011952761" sldId="2147484609"/>
              <pc:sldLayoutMk cId="5505556" sldId="2147484693"/>
              <ac:spMk id="9" creationId="{78A9E13D-C58A-46D7-8D4A-EDE62FAC69BC}"/>
            </ac:spMkLst>
          </pc:spChg>
          <pc:spChg chg="add mod">
            <ac:chgData name="Neha Roy" userId="d54e53c894be4834" providerId="LiveId" clId="{7C10C2B7-FB8F-43D2-A9CB-E1F0EFCA209C}" dt="2022-06-09T07:35:04.145" v="741"/>
            <ac:spMkLst>
              <pc:docMk/>
              <pc:sldMasterMk cId="2011952761" sldId="2147484609"/>
              <pc:sldLayoutMk cId="5505556" sldId="2147484693"/>
              <ac:spMk id="10" creationId="{2B1A83F4-0C3A-4376-8A28-61F5EF1175D8}"/>
            </ac:spMkLst>
          </pc:spChg>
          <pc:spChg chg="del">
            <ac:chgData name="Neha Roy" userId="d54e53c894be4834" providerId="LiveId" clId="{7C10C2B7-FB8F-43D2-A9CB-E1F0EFCA209C}" dt="2022-06-09T07:35:03.813" v="740" actId="478"/>
            <ac:spMkLst>
              <pc:docMk/>
              <pc:sldMasterMk cId="2011952761" sldId="2147484609"/>
              <pc:sldLayoutMk cId="5505556" sldId="2147484693"/>
              <ac:spMk id="11" creationId="{35B8133F-6A10-43B6-A0F8-78F9E5462C65}"/>
            </ac:spMkLst>
          </pc:spChg>
          <pc:spChg chg="del">
            <ac:chgData name="Neha Roy" userId="d54e53c894be4834" providerId="LiveId" clId="{7C10C2B7-FB8F-43D2-A9CB-E1F0EFCA209C}" dt="2022-06-09T07:35:03.813" v="740" actId="478"/>
            <ac:spMkLst>
              <pc:docMk/>
              <pc:sldMasterMk cId="2011952761" sldId="2147484609"/>
              <pc:sldLayoutMk cId="5505556" sldId="2147484693"/>
              <ac:spMk id="12" creationId="{9CF69898-4DED-45E6-A1A9-87052DD9F357}"/>
            </ac:spMkLst>
          </pc:spChg>
        </pc:sldLayoutChg>
        <pc:sldLayoutChg chg="addSp delSp modSp mod">
          <pc:chgData name="Neha Roy" userId="d54e53c894be4834" providerId="LiveId" clId="{7C10C2B7-FB8F-43D2-A9CB-E1F0EFCA209C}" dt="2022-06-09T07:35:19.015" v="745"/>
          <pc:sldLayoutMkLst>
            <pc:docMk/>
            <pc:sldMasterMk cId="2011952761" sldId="2147484609"/>
            <pc:sldLayoutMk cId="596210685" sldId="2147484696"/>
          </pc:sldLayoutMkLst>
          <pc:spChg chg="add mod">
            <ac:chgData name="Neha Roy" userId="d54e53c894be4834" providerId="LiveId" clId="{7C10C2B7-FB8F-43D2-A9CB-E1F0EFCA209C}" dt="2022-06-09T07:35:19.015" v="745"/>
            <ac:spMkLst>
              <pc:docMk/>
              <pc:sldMasterMk cId="2011952761" sldId="2147484609"/>
              <pc:sldLayoutMk cId="596210685" sldId="2147484696"/>
              <ac:spMk id="7" creationId="{8975EDF7-F178-4E5C-97E0-E0FBFC64C8BE}"/>
            </ac:spMkLst>
          </pc:spChg>
          <pc:spChg chg="add mod">
            <ac:chgData name="Neha Roy" userId="d54e53c894be4834" providerId="LiveId" clId="{7C10C2B7-FB8F-43D2-A9CB-E1F0EFCA209C}" dt="2022-06-09T07:35:19.015" v="745"/>
            <ac:spMkLst>
              <pc:docMk/>
              <pc:sldMasterMk cId="2011952761" sldId="2147484609"/>
              <pc:sldLayoutMk cId="596210685" sldId="2147484696"/>
              <ac:spMk id="8" creationId="{71A1E79D-4D27-44CF-94B6-3FA700F65CBD}"/>
            </ac:spMkLst>
          </pc:spChg>
          <pc:spChg chg="del">
            <ac:chgData name="Neha Roy" userId="d54e53c894be4834" providerId="LiveId" clId="{7C10C2B7-FB8F-43D2-A9CB-E1F0EFCA209C}" dt="2022-06-09T07:35:18.673" v="744" actId="478"/>
            <ac:spMkLst>
              <pc:docMk/>
              <pc:sldMasterMk cId="2011952761" sldId="2147484609"/>
              <pc:sldLayoutMk cId="596210685" sldId="2147484696"/>
              <ac:spMk id="15" creationId="{AD93D2F4-9AB2-824E-96E0-4AEF19924F57}"/>
            </ac:spMkLst>
          </pc:spChg>
          <pc:spChg chg="del">
            <ac:chgData name="Neha Roy" userId="d54e53c894be4834" providerId="LiveId" clId="{7C10C2B7-FB8F-43D2-A9CB-E1F0EFCA209C}" dt="2022-06-09T07:35:18.673" v="744" actId="478"/>
            <ac:spMkLst>
              <pc:docMk/>
              <pc:sldMasterMk cId="2011952761" sldId="2147484609"/>
              <pc:sldLayoutMk cId="596210685" sldId="2147484696"/>
              <ac:spMk id="16" creationId="{75500A8C-D095-CD48-96F2-F13BD6358833}"/>
            </ac:spMkLst>
          </pc:spChg>
        </pc:sldLayoutChg>
        <pc:sldLayoutChg chg="addSp delSp modSp mod">
          <pc:chgData name="Neha Roy" userId="d54e53c894be4834" providerId="LiveId" clId="{7C10C2B7-FB8F-43D2-A9CB-E1F0EFCA209C}" dt="2022-06-09T07:35:22.137" v="747"/>
          <pc:sldLayoutMkLst>
            <pc:docMk/>
            <pc:sldMasterMk cId="2011952761" sldId="2147484609"/>
            <pc:sldLayoutMk cId="3357243341" sldId="2147484697"/>
          </pc:sldLayoutMkLst>
          <pc:spChg chg="add mod">
            <ac:chgData name="Neha Roy" userId="d54e53c894be4834" providerId="LiveId" clId="{7C10C2B7-FB8F-43D2-A9CB-E1F0EFCA209C}" dt="2022-06-09T07:35:22.137" v="747"/>
            <ac:spMkLst>
              <pc:docMk/>
              <pc:sldMasterMk cId="2011952761" sldId="2147484609"/>
              <pc:sldLayoutMk cId="3357243341" sldId="2147484697"/>
              <ac:spMk id="7" creationId="{F500BEC6-DB6B-4A5A-9C7B-0B86F70388CD}"/>
            </ac:spMkLst>
          </pc:spChg>
          <pc:spChg chg="add mod">
            <ac:chgData name="Neha Roy" userId="d54e53c894be4834" providerId="LiveId" clId="{7C10C2B7-FB8F-43D2-A9CB-E1F0EFCA209C}" dt="2022-06-09T07:35:22.137" v="747"/>
            <ac:spMkLst>
              <pc:docMk/>
              <pc:sldMasterMk cId="2011952761" sldId="2147484609"/>
              <pc:sldLayoutMk cId="3357243341" sldId="2147484697"/>
              <ac:spMk id="8" creationId="{8A4E5D71-3505-46BF-961D-0694772F8AB3}"/>
            </ac:spMkLst>
          </pc:spChg>
          <pc:spChg chg="del">
            <ac:chgData name="Neha Roy" userId="d54e53c894be4834" providerId="LiveId" clId="{7C10C2B7-FB8F-43D2-A9CB-E1F0EFCA209C}" dt="2022-06-09T07:35:21.825" v="746" actId="478"/>
            <ac:spMkLst>
              <pc:docMk/>
              <pc:sldMasterMk cId="2011952761" sldId="2147484609"/>
              <pc:sldLayoutMk cId="3357243341" sldId="2147484697"/>
              <ac:spMk id="15" creationId="{AD93D2F4-9AB2-824E-96E0-4AEF19924F57}"/>
            </ac:spMkLst>
          </pc:spChg>
          <pc:spChg chg="del">
            <ac:chgData name="Neha Roy" userId="d54e53c894be4834" providerId="LiveId" clId="{7C10C2B7-FB8F-43D2-A9CB-E1F0EFCA209C}" dt="2022-06-09T07:35:21.825" v="746" actId="478"/>
            <ac:spMkLst>
              <pc:docMk/>
              <pc:sldMasterMk cId="2011952761" sldId="2147484609"/>
              <pc:sldLayoutMk cId="3357243341" sldId="2147484697"/>
              <ac:spMk id="16" creationId="{75500A8C-D095-CD48-96F2-F13BD6358833}"/>
            </ac:spMkLst>
          </pc:spChg>
        </pc:sldLayoutChg>
        <pc:sldLayoutChg chg="addSp modSp add mod ord">
          <pc:chgData name="Neha Roy" userId="d54e53c894be4834" providerId="LiveId" clId="{7C10C2B7-FB8F-43D2-A9CB-E1F0EFCA209C}" dt="2022-06-08T13:00:10.925" v="47" actId="6014"/>
          <pc:sldLayoutMkLst>
            <pc:docMk/>
            <pc:sldMasterMk cId="2011952761" sldId="2147484609"/>
            <pc:sldLayoutMk cId="2258662288" sldId="2147484702"/>
          </pc:sldLayoutMkLst>
          <pc:spChg chg="add mod">
            <ac:chgData name="Neha Roy" userId="d54e53c894be4834" providerId="LiveId" clId="{7C10C2B7-FB8F-43D2-A9CB-E1F0EFCA209C}" dt="2022-06-08T12:59:24.123" v="42" actId="207"/>
            <ac:spMkLst>
              <pc:docMk/>
              <pc:sldMasterMk cId="2011952761" sldId="2147484609"/>
              <pc:sldLayoutMk cId="2258662288" sldId="2147484702"/>
              <ac:spMk id="4" creationId="{D8E0D42E-679E-40AA-B71B-E9828D62A9A8}"/>
            </ac:spMkLst>
          </pc:spChg>
        </pc:sldLayoutChg>
        <pc:sldLayoutChg chg="addSp modSp add mod setBg">
          <pc:chgData name="Neha Roy" userId="d54e53c894be4834" providerId="LiveId" clId="{7C10C2B7-FB8F-43D2-A9CB-E1F0EFCA209C}" dt="2022-06-08T13:05:09.668" v="55" actId="6014"/>
          <pc:sldLayoutMkLst>
            <pc:docMk/>
            <pc:sldMasterMk cId="2011952761" sldId="2147484609"/>
            <pc:sldLayoutMk cId="1058801401" sldId="2147484703"/>
          </pc:sldLayoutMkLst>
          <pc:spChg chg="mod">
            <ac:chgData name="Neha Roy" userId="d54e53c894be4834" providerId="LiveId" clId="{7C10C2B7-FB8F-43D2-A9CB-E1F0EFCA209C}" dt="2022-06-08T12:59:45.075" v="45" actId="207"/>
            <ac:spMkLst>
              <pc:docMk/>
              <pc:sldMasterMk cId="2011952761" sldId="2147484609"/>
              <pc:sldLayoutMk cId="1058801401" sldId="2147484703"/>
              <ac:spMk id="2" creationId="{E5CEF386-598B-964E-ABB5-F96918DE8792}"/>
            </ac:spMkLst>
          </pc:spChg>
          <pc:spChg chg="mod">
            <ac:chgData name="Neha Roy" userId="d54e53c894be4834" providerId="LiveId" clId="{7C10C2B7-FB8F-43D2-A9CB-E1F0EFCA209C}" dt="2022-06-08T12:59:45.075" v="45" actId="207"/>
            <ac:spMkLst>
              <pc:docMk/>
              <pc:sldMasterMk cId="2011952761" sldId="2147484609"/>
              <pc:sldLayoutMk cId="1058801401" sldId="2147484703"/>
              <ac:spMk id="3" creationId="{19E1F70F-9DF1-C846-84F8-0C243B6FBA5B}"/>
            </ac:spMkLst>
          </pc:spChg>
          <pc:spChg chg="mod">
            <ac:chgData name="Neha Roy" userId="d54e53c894be4834" providerId="LiveId" clId="{7C10C2B7-FB8F-43D2-A9CB-E1F0EFCA209C}" dt="2022-06-08T12:59:45.075" v="45" actId="207"/>
            <ac:spMkLst>
              <pc:docMk/>
              <pc:sldMasterMk cId="2011952761" sldId="2147484609"/>
              <pc:sldLayoutMk cId="1058801401" sldId="2147484703"/>
              <ac:spMk id="4" creationId="{D8E0D42E-679E-40AA-B71B-E9828D62A9A8}"/>
            </ac:spMkLst>
          </pc:spChg>
          <pc:spChg chg="add mod">
            <ac:chgData name="Neha Roy" userId="d54e53c894be4834" providerId="LiveId" clId="{7C10C2B7-FB8F-43D2-A9CB-E1F0EFCA209C}" dt="2022-06-08T12:59:54.916" v="46"/>
            <ac:spMkLst>
              <pc:docMk/>
              <pc:sldMasterMk cId="2011952761" sldId="2147484609"/>
              <pc:sldLayoutMk cId="1058801401" sldId="2147484703"/>
              <ac:spMk id="5" creationId="{E9E9DE24-EE8E-4347-B4A0-AAD3D777FBED}"/>
            </ac:spMkLst>
          </pc:spChg>
          <pc:spChg chg="add mod">
            <ac:chgData name="Neha Roy" userId="d54e53c894be4834" providerId="LiveId" clId="{7C10C2B7-FB8F-43D2-A9CB-E1F0EFCA209C}" dt="2022-06-08T12:59:54.916" v="46"/>
            <ac:spMkLst>
              <pc:docMk/>
              <pc:sldMasterMk cId="2011952761" sldId="2147484609"/>
              <pc:sldLayoutMk cId="1058801401" sldId="2147484703"/>
              <ac:spMk id="6" creationId="{1DD2F6D6-478F-48A5-8E96-E78DC1330C6C}"/>
            </ac:spMkLst>
          </pc:spChg>
          <pc:picChg chg="add mod">
            <ac:chgData name="Neha Roy" userId="d54e53c894be4834" providerId="LiveId" clId="{7C10C2B7-FB8F-43D2-A9CB-E1F0EFCA209C}" dt="2022-06-08T12:59:54.916" v="46"/>
            <ac:picMkLst>
              <pc:docMk/>
              <pc:sldMasterMk cId="2011952761" sldId="2147484609"/>
              <pc:sldLayoutMk cId="1058801401" sldId="2147484703"/>
              <ac:picMk id="7" creationId="{C219641E-0119-4996-82C8-2A3001490A32}"/>
            </ac:picMkLst>
          </pc:picChg>
        </pc:sldLayoutChg>
        <pc:sldLayoutChg chg="addSp delSp modSp mod">
          <pc:chgData name="Neha Roy" userId="d54e53c894be4834" providerId="LiveId" clId="{7C10C2B7-FB8F-43D2-A9CB-E1F0EFCA209C}" dt="2022-06-09T07:35:06.786" v="743"/>
          <pc:sldLayoutMkLst>
            <pc:docMk/>
            <pc:sldMasterMk cId="2011952761" sldId="2147484609"/>
            <pc:sldLayoutMk cId="174548609" sldId="2147484704"/>
          </pc:sldLayoutMkLst>
          <pc:spChg chg="add mod">
            <ac:chgData name="Neha Roy" userId="d54e53c894be4834" providerId="LiveId" clId="{7C10C2B7-FB8F-43D2-A9CB-E1F0EFCA209C}" dt="2022-06-09T07:35:06.786" v="743"/>
            <ac:spMkLst>
              <pc:docMk/>
              <pc:sldMasterMk cId="2011952761" sldId="2147484609"/>
              <pc:sldLayoutMk cId="174548609" sldId="2147484704"/>
              <ac:spMk id="9" creationId="{5D94BF90-F78E-482A-8760-08DE8DEFCE13}"/>
            </ac:spMkLst>
          </pc:spChg>
          <pc:spChg chg="add mod">
            <ac:chgData name="Neha Roy" userId="d54e53c894be4834" providerId="LiveId" clId="{7C10C2B7-FB8F-43D2-A9CB-E1F0EFCA209C}" dt="2022-06-09T07:35:06.786" v="743"/>
            <ac:spMkLst>
              <pc:docMk/>
              <pc:sldMasterMk cId="2011952761" sldId="2147484609"/>
              <pc:sldLayoutMk cId="174548609" sldId="2147484704"/>
              <ac:spMk id="10" creationId="{A18D17FA-5934-47D9-9F94-EB5922685BAF}"/>
            </ac:spMkLst>
          </pc:spChg>
          <pc:spChg chg="del mod">
            <ac:chgData name="Neha Roy" userId="d54e53c894be4834" providerId="LiveId" clId="{7C10C2B7-FB8F-43D2-A9CB-E1F0EFCA209C}" dt="2022-06-09T07:35:06.442" v="742" actId="478"/>
            <ac:spMkLst>
              <pc:docMk/>
              <pc:sldMasterMk cId="2011952761" sldId="2147484609"/>
              <pc:sldLayoutMk cId="174548609" sldId="2147484704"/>
              <ac:spMk id="15" creationId="{84D9505D-4AC7-1D48-B1A2-8E72FC33FD69}"/>
            </ac:spMkLst>
          </pc:spChg>
          <pc:spChg chg="del mod">
            <ac:chgData name="Neha Roy" userId="d54e53c894be4834" providerId="LiveId" clId="{7C10C2B7-FB8F-43D2-A9CB-E1F0EFCA209C}" dt="2022-06-09T07:35:06.442" v="742" actId="478"/>
            <ac:spMkLst>
              <pc:docMk/>
              <pc:sldMasterMk cId="2011952761" sldId="2147484609"/>
              <pc:sldLayoutMk cId="174548609" sldId="2147484704"/>
              <ac:spMk id="16" creationId="{B3D96E09-D7A1-F843-8ABC-7DCB908CA977}"/>
            </ac:spMkLst>
          </pc:spChg>
        </pc:sldLayoutChg>
      </pc:sldMasterChg>
    </pc:docChg>
  </pc:docChgLst>
  <pc:docChgLst>
    <pc:chgData name="Neha Roy" userId="c5a9bec4-a4b3-4334-aa32-ab8aff607515" providerId="ADAL" clId="{BAD046CF-8C19-4C0A-B644-0C2EA99DA61D}"/>
    <pc:docChg chg="undo custSel addSld delSld modSld modSection">
      <pc:chgData name="Neha Roy" userId="c5a9bec4-a4b3-4334-aa32-ab8aff607515" providerId="ADAL" clId="{BAD046CF-8C19-4C0A-B644-0C2EA99DA61D}" dt="2022-07-12T13:39:33.882" v="256"/>
      <pc:docMkLst>
        <pc:docMk/>
      </pc:docMkLst>
      <pc:sldChg chg="modSp add mod setBg">
        <pc:chgData name="Neha Roy" userId="c5a9bec4-a4b3-4334-aa32-ab8aff607515" providerId="ADAL" clId="{BAD046CF-8C19-4C0A-B644-0C2EA99DA61D}" dt="2022-07-12T13:26:49.881" v="227" actId="207"/>
        <pc:sldMkLst>
          <pc:docMk/>
          <pc:sldMk cId="1467341050" sldId="4267"/>
        </pc:sldMkLst>
        <pc:spChg chg="mod">
          <ac:chgData name="Neha Roy" userId="c5a9bec4-a4b3-4334-aa32-ab8aff607515" providerId="ADAL" clId="{BAD046CF-8C19-4C0A-B644-0C2EA99DA61D}" dt="2022-07-12T13:21:28.466" v="223" actId="14100"/>
          <ac:spMkLst>
            <pc:docMk/>
            <pc:sldMk cId="1467341050" sldId="4267"/>
            <ac:spMk id="6" creationId="{00000000-0000-0000-0000-000000000000}"/>
          </ac:spMkLst>
        </pc:spChg>
        <pc:spChg chg="mod">
          <ac:chgData name="Neha Roy" userId="c5a9bec4-a4b3-4334-aa32-ab8aff607515" providerId="ADAL" clId="{BAD046CF-8C19-4C0A-B644-0C2EA99DA61D}" dt="2022-07-12T13:26:49.881" v="227" actId="207"/>
          <ac:spMkLst>
            <pc:docMk/>
            <pc:sldMk cId="1467341050" sldId="4267"/>
            <ac:spMk id="11" creationId="{77B28AB7-2304-6646-A157-A8EE380C829A}"/>
          </ac:spMkLst>
        </pc:spChg>
        <pc:grpChg chg="mod">
          <ac:chgData name="Neha Roy" userId="c5a9bec4-a4b3-4334-aa32-ab8aff607515" providerId="ADAL" clId="{BAD046CF-8C19-4C0A-B644-0C2EA99DA61D}" dt="2022-07-12T13:26:39.095" v="226" actId="1076"/>
          <ac:grpSpMkLst>
            <pc:docMk/>
            <pc:sldMk cId="1467341050" sldId="4267"/>
            <ac:grpSpMk id="4" creationId="{CDE4E786-5698-DC0B-4800-F1384E254D79}"/>
          </ac:grpSpMkLst>
        </pc:grpChg>
      </pc:sldChg>
      <pc:sldChg chg="addSp delSp modSp add del mod setBg">
        <pc:chgData name="Neha Roy" userId="c5a9bec4-a4b3-4334-aa32-ab8aff607515" providerId="ADAL" clId="{BAD046CF-8C19-4C0A-B644-0C2EA99DA61D}" dt="2022-07-12T13:28:49.355" v="242" actId="207"/>
        <pc:sldMkLst>
          <pc:docMk/>
          <pc:sldMk cId="794388512" sldId="4268"/>
        </pc:sldMkLst>
        <pc:spChg chg="del mod">
          <ac:chgData name="Neha Roy" userId="c5a9bec4-a4b3-4334-aa32-ab8aff607515" providerId="ADAL" clId="{BAD046CF-8C19-4C0A-B644-0C2EA99DA61D}" dt="2022-07-12T13:28:23.290" v="239" actId="478"/>
          <ac:spMkLst>
            <pc:docMk/>
            <pc:sldMk cId="794388512" sldId="4268"/>
            <ac:spMk id="6" creationId="{00000000-0000-0000-0000-000000000000}"/>
          </ac:spMkLst>
        </pc:spChg>
        <pc:spChg chg="add mod ord">
          <ac:chgData name="Neha Roy" userId="c5a9bec4-a4b3-4334-aa32-ab8aff607515" providerId="ADAL" clId="{BAD046CF-8C19-4C0A-B644-0C2EA99DA61D}" dt="2022-07-12T13:28:25.646" v="241" actId="167"/>
          <ac:spMkLst>
            <pc:docMk/>
            <pc:sldMk cId="794388512" sldId="4268"/>
            <ac:spMk id="18" creationId="{F2A8ADEB-CFD8-1EED-58E0-E425BB973B42}"/>
          </ac:spMkLst>
        </pc:spChg>
        <pc:spChg chg="mod">
          <ac:chgData name="Neha Roy" userId="c5a9bec4-a4b3-4334-aa32-ab8aff607515" providerId="ADAL" clId="{BAD046CF-8C19-4C0A-B644-0C2EA99DA61D}" dt="2022-07-12T13:28:49.355" v="242" actId="207"/>
          <ac:spMkLst>
            <pc:docMk/>
            <pc:sldMk cId="794388512" sldId="4268"/>
            <ac:spMk id="54" creationId="{AF718CAA-5982-B740-A646-99AA059CFBEF}"/>
          </ac:spMkLst>
        </pc:spChg>
        <pc:spChg chg="mod">
          <ac:chgData name="Neha Roy" userId="c5a9bec4-a4b3-4334-aa32-ab8aff607515" providerId="ADAL" clId="{BAD046CF-8C19-4C0A-B644-0C2EA99DA61D}" dt="2022-07-12T13:28:49.355" v="242" actId="207"/>
          <ac:spMkLst>
            <pc:docMk/>
            <pc:sldMk cId="794388512" sldId="4268"/>
            <ac:spMk id="55" creationId="{003FCE4B-3E69-D341-B9A1-A849C2335ECA}"/>
          </ac:spMkLst>
        </pc:spChg>
        <pc:spChg chg="mod">
          <ac:chgData name="Neha Roy" userId="c5a9bec4-a4b3-4334-aa32-ab8aff607515" providerId="ADAL" clId="{BAD046CF-8C19-4C0A-B644-0C2EA99DA61D}" dt="2022-07-12T13:28:49.355" v="242" actId="207"/>
          <ac:spMkLst>
            <pc:docMk/>
            <pc:sldMk cId="794388512" sldId="4268"/>
            <ac:spMk id="56" creationId="{07179453-0F4D-3A42-A5FF-208A9CE1390C}"/>
          </ac:spMkLst>
        </pc:spChg>
        <pc:spChg chg="mod">
          <ac:chgData name="Neha Roy" userId="c5a9bec4-a4b3-4334-aa32-ab8aff607515" providerId="ADAL" clId="{BAD046CF-8C19-4C0A-B644-0C2EA99DA61D}" dt="2022-07-12T13:27:45.265" v="233" actId="207"/>
          <ac:spMkLst>
            <pc:docMk/>
            <pc:sldMk cId="794388512" sldId="4268"/>
            <ac:spMk id="60" creationId="{BE6876AA-B078-8944-9387-17D495F73E7F}"/>
          </ac:spMkLst>
        </pc:spChg>
      </pc:sldChg>
      <pc:sldChg chg="modSp add del mod setBg">
        <pc:chgData name="Neha Roy" userId="c5a9bec4-a4b3-4334-aa32-ab8aff607515" providerId="ADAL" clId="{BAD046CF-8C19-4C0A-B644-0C2EA99DA61D}" dt="2022-07-12T13:28:54.622" v="243" actId="207"/>
        <pc:sldMkLst>
          <pc:docMk/>
          <pc:sldMk cId="3833019892" sldId="4269"/>
        </pc:sldMkLst>
        <pc:spChg chg="mod">
          <ac:chgData name="Neha Roy" userId="c5a9bec4-a4b3-4334-aa32-ab8aff607515" providerId="ADAL" clId="{BAD046CF-8C19-4C0A-B644-0C2EA99DA61D}" dt="2022-07-12T13:28:18.667" v="238" actId="14100"/>
          <ac:spMkLst>
            <pc:docMk/>
            <pc:sldMk cId="3833019892" sldId="4269"/>
            <ac:spMk id="6" creationId="{00000000-0000-0000-0000-000000000000}"/>
          </ac:spMkLst>
        </pc:spChg>
        <pc:spChg chg="mod">
          <ac:chgData name="Neha Roy" userId="c5a9bec4-a4b3-4334-aa32-ab8aff607515" providerId="ADAL" clId="{BAD046CF-8C19-4C0A-B644-0C2EA99DA61D}" dt="2022-07-12T13:28:54.622" v="243" actId="207"/>
          <ac:spMkLst>
            <pc:docMk/>
            <pc:sldMk cId="3833019892" sldId="4269"/>
            <ac:spMk id="19" creationId="{C58C7600-19AE-9C44-8FB9-4FBEE8091B4A}"/>
          </ac:spMkLst>
        </pc:spChg>
        <pc:spChg chg="mod">
          <ac:chgData name="Neha Roy" userId="c5a9bec4-a4b3-4334-aa32-ab8aff607515" providerId="ADAL" clId="{BAD046CF-8C19-4C0A-B644-0C2EA99DA61D}" dt="2022-07-12T13:28:54.622" v="243" actId="207"/>
          <ac:spMkLst>
            <pc:docMk/>
            <pc:sldMk cId="3833019892" sldId="4269"/>
            <ac:spMk id="20" creationId="{3044ACA2-B2F1-D94F-81CB-E4A6814A4ABC}"/>
          </ac:spMkLst>
        </pc:spChg>
        <pc:spChg chg="mod">
          <ac:chgData name="Neha Roy" userId="c5a9bec4-a4b3-4334-aa32-ab8aff607515" providerId="ADAL" clId="{BAD046CF-8C19-4C0A-B644-0C2EA99DA61D}" dt="2022-07-12T13:28:54.622" v="243" actId="207"/>
          <ac:spMkLst>
            <pc:docMk/>
            <pc:sldMk cId="3833019892" sldId="4269"/>
            <ac:spMk id="21" creationId="{2CEE0CF1-72ED-4845-9CC5-3CA2229253CC}"/>
          </ac:spMkLst>
        </pc:spChg>
        <pc:spChg chg="mod">
          <ac:chgData name="Neha Roy" userId="c5a9bec4-a4b3-4334-aa32-ab8aff607515" providerId="ADAL" clId="{BAD046CF-8C19-4C0A-B644-0C2EA99DA61D}" dt="2022-07-12T13:27:49.232" v="234" actId="207"/>
          <ac:spMkLst>
            <pc:docMk/>
            <pc:sldMk cId="3833019892" sldId="4269"/>
            <ac:spMk id="60" creationId="{BE6876AA-B078-8944-9387-17D495F73E7F}"/>
          </ac:spMkLst>
        </pc:spChg>
      </pc:sldChg>
      <pc:sldChg chg="modSp mod">
        <pc:chgData name="Neha Roy" userId="c5a9bec4-a4b3-4334-aa32-ab8aff607515" providerId="ADAL" clId="{BAD046CF-8C19-4C0A-B644-0C2EA99DA61D}" dt="2022-07-12T12:27:54.543" v="30" actId="1036"/>
        <pc:sldMkLst>
          <pc:docMk/>
          <pc:sldMk cId="110374668" sldId="2146846435"/>
        </pc:sldMkLst>
        <pc:spChg chg="mod">
          <ac:chgData name="Neha Roy" userId="c5a9bec4-a4b3-4334-aa32-ab8aff607515" providerId="ADAL" clId="{BAD046CF-8C19-4C0A-B644-0C2EA99DA61D}" dt="2022-07-12T12:27:54.543" v="30" actId="1036"/>
          <ac:spMkLst>
            <pc:docMk/>
            <pc:sldMk cId="110374668" sldId="2146846435"/>
            <ac:spMk id="2" creationId="{EA9B2C39-3EC6-5F42-BC6F-B07B4FD6AA78}"/>
          </ac:spMkLst>
        </pc:spChg>
        <pc:spChg chg="mod">
          <ac:chgData name="Neha Roy" userId="c5a9bec4-a4b3-4334-aa32-ab8aff607515" providerId="ADAL" clId="{BAD046CF-8C19-4C0A-B644-0C2EA99DA61D}" dt="2022-07-12T12:27:54.543" v="30" actId="1036"/>
          <ac:spMkLst>
            <pc:docMk/>
            <pc:sldMk cId="110374668" sldId="2146846435"/>
            <ac:spMk id="3" creationId="{13C00328-B877-9314-AD47-F2B019A501B1}"/>
          </ac:spMkLst>
        </pc:spChg>
        <pc:spChg chg="mod">
          <ac:chgData name="Neha Roy" userId="c5a9bec4-a4b3-4334-aa32-ab8aff607515" providerId="ADAL" clId="{BAD046CF-8C19-4C0A-B644-0C2EA99DA61D}" dt="2022-07-12T12:27:38.228" v="11" actId="21"/>
          <ac:spMkLst>
            <pc:docMk/>
            <pc:sldMk cId="110374668" sldId="2146846435"/>
            <ac:spMk id="4" creationId="{E51525DF-1BD8-882C-029B-6F7AF30BC2EF}"/>
          </ac:spMkLst>
        </pc:spChg>
      </pc:sldChg>
      <pc:sldChg chg="modSp mod">
        <pc:chgData name="Neha Roy" userId="c5a9bec4-a4b3-4334-aa32-ab8aff607515" providerId="ADAL" clId="{BAD046CF-8C19-4C0A-B644-0C2EA99DA61D}" dt="2022-07-12T12:31:27.891" v="72" actId="1036"/>
        <pc:sldMkLst>
          <pc:docMk/>
          <pc:sldMk cId="2224504167" sldId="2146846436"/>
        </pc:sldMkLst>
        <pc:spChg chg="mod">
          <ac:chgData name="Neha Roy" userId="c5a9bec4-a4b3-4334-aa32-ab8aff607515" providerId="ADAL" clId="{BAD046CF-8C19-4C0A-B644-0C2EA99DA61D}" dt="2022-07-12T12:31:27.891" v="72" actId="1036"/>
          <ac:spMkLst>
            <pc:docMk/>
            <pc:sldMk cId="2224504167" sldId="2146846436"/>
            <ac:spMk id="2" creationId="{6D50E55E-B2F3-8544-99B5-BE9E228ED4B1}"/>
          </ac:spMkLst>
        </pc:spChg>
        <pc:spChg chg="mod">
          <ac:chgData name="Neha Roy" userId="c5a9bec4-a4b3-4334-aa32-ab8aff607515" providerId="ADAL" clId="{BAD046CF-8C19-4C0A-B644-0C2EA99DA61D}" dt="2022-07-12T12:31:27.891" v="72" actId="1036"/>
          <ac:spMkLst>
            <pc:docMk/>
            <pc:sldMk cId="2224504167" sldId="2146846436"/>
            <ac:spMk id="3" creationId="{52C8ED2A-C571-7A52-EBA3-C14E7D126957}"/>
          </ac:spMkLst>
        </pc:spChg>
        <pc:spChg chg="mod">
          <ac:chgData name="Neha Roy" userId="c5a9bec4-a4b3-4334-aa32-ab8aff607515" providerId="ADAL" clId="{BAD046CF-8C19-4C0A-B644-0C2EA99DA61D}" dt="2022-07-12T12:31:03.509" v="32" actId="21"/>
          <ac:spMkLst>
            <pc:docMk/>
            <pc:sldMk cId="2224504167" sldId="2146846436"/>
            <ac:spMk id="4" creationId="{6053621F-350F-08DE-C4BC-5444B9C61490}"/>
          </ac:spMkLst>
        </pc:spChg>
      </pc:sldChg>
      <pc:sldChg chg="modSp mod">
        <pc:chgData name="Neha Roy" userId="c5a9bec4-a4b3-4334-aa32-ab8aff607515" providerId="ADAL" clId="{BAD046CF-8C19-4C0A-B644-0C2EA99DA61D}" dt="2022-07-12T12:33:20.180" v="90" actId="1036"/>
        <pc:sldMkLst>
          <pc:docMk/>
          <pc:sldMk cId="3656208105" sldId="2146846437"/>
        </pc:sldMkLst>
        <pc:spChg chg="mod">
          <ac:chgData name="Neha Roy" userId="c5a9bec4-a4b3-4334-aa32-ab8aff607515" providerId="ADAL" clId="{BAD046CF-8C19-4C0A-B644-0C2EA99DA61D}" dt="2022-07-12T12:33:20.180" v="90" actId="1036"/>
          <ac:spMkLst>
            <pc:docMk/>
            <pc:sldMk cId="3656208105" sldId="2146846437"/>
            <ac:spMk id="2" creationId="{052A580D-9102-854F-84E2-F11431C34AA2}"/>
          </ac:spMkLst>
        </pc:spChg>
        <pc:spChg chg="mod">
          <ac:chgData name="Neha Roy" userId="c5a9bec4-a4b3-4334-aa32-ab8aff607515" providerId="ADAL" clId="{BAD046CF-8C19-4C0A-B644-0C2EA99DA61D}" dt="2022-07-12T12:33:20.180" v="90" actId="1036"/>
          <ac:spMkLst>
            <pc:docMk/>
            <pc:sldMk cId="3656208105" sldId="2146846437"/>
            <ac:spMk id="3" creationId="{D4541918-8F96-FF7C-F23A-4362434480A0}"/>
          </ac:spMkLst>
        </pc:spChg>
        <pc:spChg chg="mod">
          <ac:chgData name="Neha Roy" userId="c5a9bec4-a4b3-4334-aa32-ab8aff607515" providerId="ADAL" clId="{BAD046CF-8C19-4C0A-B644-0C2EA99DA61D}" dt="2022-07-12T12:33:06.904" v="73" actId="21"/>
          <ac:spMkLst>
            <pc:docMk/>
            <pc:sldMk cId="3656208105" sldId="2146846437"/>
            <ac:spMk id="4" creationId="{77D96896-B9D1-B09C-A46C-50B6103AE599}"/>
          </ac:spMkLst>
        </pc:spChg>
      </pc:sldChg>
      <pc:sldChg chg="modSp mod">
        <pc:chgData name="Neha Roy" userId="c5a9bec4-a4b3-4334-aa32-ab8aff607515" providerId="ADAL" clId="{BAD046CF-8C19-4C0A-B644-0C2EA99DA61D}" dt="2022-07-12T12:30:00.708" v="31" actId="113"/>
        <pc:sldMkLst>
          <pc:docMk/>
          <pc:sldMk cId="257259317" sldId="2147470096"/>
        </pc:sldMkLst>
        <pc:spChg chg="mod">
          <ac:chgData name="Neha Roy" userId="c5a9bec4-a4b3-4334-aa32-ab8aff607515" providerId="ADAL" clId="{BAD046CF-8C19-4C0A-B644-0C2EA99DA61D}" dt="2022-07-12T12:30:00.708" v="31" actId="113"/>
          <ac:spMkLst>
            <pc:docMk/>
            <pc:sldMk cId="257259317" sldId="2147470096"/>
            <ac:spMk id="6" creationId="{61BFB297-BE7A-75A4-F303-DEE8E96E3E83}"/>
          </ac:spMkLst>
        </pc:spChg>
      </pc:sldChg>
      <pc:sldChg chg="addSp delSp modSp mod">
        <pc:chgData name="Neha Roy" userId="c5a9bec4-a4b3-4334-aa32-ab8aff607515" providerId="ADAL" clId="{BAD046CF-8C19-4C0A-B644-0C2EA99DA61D}" dt="2022-07-12T12:46:43.350" v="190" actId="12789"/>
        <pc:sldMkLst>
          <pc:docMk/>
          <pc:sldMk cId="3101529254" sldId="2147470097"/>
        </pc:sldMkLst>
        <pc:spChg chg="mod topLvl">
          <ac:chgData name="Neha Roy" userId="c5a9bec4-a4b3-4334-aa32-ab8aff607515" providerId="ADAL" clId="{BAD046CF-8C19-4C0A-B644-0C2EA99DA61D}" dt="2022-07-12T12:45:47.391" v="170" actId="12788"/>
          <ac:spMkLst>
            <pc:docMk/>
            <pc:sldMk cId="3101529254" sldId="2147470097"/>
            <ac:spMk id="4" creationId="{EBCA20E4-20E4-3F9E-2F92-7D127F8E91CD}"/>
          </ac:spMkLst>
        </pc:spChg>
        <pc:spChg chg="mod topLvl">
          <ac:chgData name="Neha Roy" userId="c5a9bec4-a4b3-4334-aa32-ab8aff607515" providerId="ADAL" clId="{BAD046CF-8C19-4C0A-B644-0C2EA99DA61D}" dt="2022-07-12T12:45:44.032" v="169" actId="165"/>
          <ac:spMkLst>
            <pc:docMk/>
            <pc:sldMk cId="3101529254" sldId="2147470097"/>
            <ac:spMk id="5" creationId="{18B0113A-A328-9D92-E170-C5869068F9F1}"/>
          </ac:spMkLst>
        </pc:spChg>
        <pc:spChg chg="mod topLvl">
          <ac:chgData name="Neha Roy" userId="c5a9bec4-a4b3-4334-aa32-ab8aff607515" providerId="ADAL" clId="{BAD046CF-8C19-4C0A-B644-0C2EA99DA61D}" dt="2022-07-12T12:45:44.032" v="169" actId="165"/>
          <ac:spMkLst>
            <pc:docMk/>
            <pc:sldMk cId="3101529254" sldId="2147470097"/>
            <ac:spMk id="6" creationId="{073CFD76-7E1F-9407-F63A-15FA15430918}"/>
          </ac:spMkLst>
        </pc:spChg>
        <pc:spChg chg="mod topLvl">
          <ac:chgData name="Neha Roy" userId="c5a9bec4-a4b3-4334-aa32-ab8aff607515" providerId="ADAL" clId="{BAD046CF-8C19-4C0A-B644-0C2EA99DA61D}" dt="2022-07-12T12:45:44.032" v="169" actId="165"/>
          <ac:spMkLst>
            <pc:docMk/>
            <pc:sldMk cId="3101529254" sldId="2147470097"/>
            <ac:spMk id="7" creationId="{BFCF96AE-7988-6227-CF02-3DC5BA2916FD}"/>
          </ac:spMkLst>
        </pc:spChg>
        <pc:spChg chg="mod">
          <ac:chgData name="Neha Roy" userId="c5a9bec4-a4b3-4334-aa32-ab8aff607515" providerId="ADAL" clId="{BAD046CF-8C19-4C0A-B644-0C2EA99DA61D}" dt="2022-07-12T12:46:43.350" v="190" actId="12789"/>
          <ac:spMkLst>
            <pc:docMk/>
            <pc:sldMk cId="3101529254" sldId="2147470097"/>
            <ac:spMk id="13" creationId="{557E2F7D-EE78-F5E5-E9F0-3A86C4C39534}"/>
          </ac:spMkLst>
        </pc:spChg>
        <pc:spChg chg="mod">
          <ac:chgData name="Neha Roy" userId="c5a9bec4-a4b3-4334-aa32-ab8aff607515" providerId="ADAL" clId="{BAD046CF-8C19-4C0A-B644-0C2EA99DA61D}" dt="2022-07-12T12:46:43.350" v="190" actId="12789"/>
          <ac:spMkLst>
            <pc:docMk/>
            <pc:sldMk cId="3101529254" sldId="2147470097"/>
            <ac:spMk id="14" creationId="{B3E0F2F5-805C-E8B3-97C5-C340CBF9DBF3}"/>
          </ac:spMkLst>
        </pc:spChg>
        <pc:spChg chg="del mod">
          <ac:chgData name="Neha Roy" userId="c5a9bec4-a4b3-4334-aa32-ab8aff607515" providerId="ADAL" clId="{BAD046CF-8C19-4C0A-B644-0C2EA99DA61D}" dt="2022-07-12T12:46:07.799" v="176" actId="478"/>
          <ac:spMkLst>
            <pc:docMk/>
            <pc:sldMk cId="3101529254" sldId="2147470097"/>
            <ac:spMk id="15" creationId="{B4EA7EF3-D025-267E-0045-A06F9A978FF1}"/>
          </ac:spMkLst>
        </pc:spChg>
        <pc:spChg chg="del mod">
          <ac:chgData name="Neha Roy" userId="c5a9bec4-a4b3-4334-aa32-ab8aff607515" providerId="ADAL" clId="{BAD046CF-8C19-4C0A-B644-0C2EA99DA61D}" dt="2022-07-12T12:46:07.799" v="176" actId="478"/>
          <ac:spMkLst>
            <pc:docMk/>
            <pc:sldMk cId="3101529254" sldId="2147470097"/>
            <ac:spMk id="16" creationId="{ED30F8CD-49B1-4DE7-7494-6E8572FD1FE6}"/>
          </ac:spMkLst>
        </pc:spChg>
        <pc:spChg chg="add mod">
          <ac:chgData name="Neha Roy" userId="c5a9bec4-a4b3-4334-aa32-ab8aff607515" providerId="ADAL" clId="{BAD046CF-8C19-4C0A-B644-0C2EA99DA61D}" dt="2022-07-12T12:46:43.350" v="190" actId="12789"/>
          <ac:spMkLst>
            <pc:docMk/>
            <pc:sldMk cId="3101529254" sldId="2147470097"/>
            <ac:spMk id="17" creationId="{3A977C34-4354-C5E2-DBF7-DD3F6534C52B}"/>
          </ac:spMkLst>
        </pc:spChg>
        <pc:spChg chg="add mod">
          <ac:chgData name="Neha Roy" userId="c5a9bec4-a4b3-4334-aa32-ab8aff607515" providerId="ADAL" clId="{BAD046CF-8C19-4C0A-B644-0C2EA99DA61D}" dt="2022-07-12T12:46:43.350" v="190" actId="12789"/>
          <ac:spMkLst>
            <pc:docMk/>
            <pc:sldMk cId="3101529254" sldId="2147470097"/>
            <ac:spMk id="18" creationId="{E2DB3069-EE00-EF49-A88F-CA7334475CE5}"/>
          </ac:spMkLst>
        </pc:spChg>
        <pc:grpChg chg="del mod">
          <ac:chgData name="Neha Roy" userId="c5a9bec4-a4b3-4334-aa32-ab8aff607515" providerId="ADAL" clId="{BAD046CF-8C19-4C0A-B644-0C2EA99DA61D}" dt="2022-07-12T12:45:44.032" v="169" actId="165"/>
          <ac:grpSpMkLst>
            <pc:docMk/>
            <pc:sldMk cId="3101529254" sldId="2147470097"/>
            <ac:grpSpMk id="3" creationId="{F36A9C1E-E7F2-EC2C-7B78-1F1B59E46E20}"/>
          </ac:grpSpMkLst>
        </pc:grpChg>
      </pc:sldChg>
      <pc:sldChg chg="modSp mod">
        <pc:chgData name="Neha Roy" userId="c5a9bec4-a4b3-4334-aa32-ab8aff607515" providerId="ADAL" clId="{BAD046CF-8C19-4C0A-B644-0C2EA99DA61D}" dt="2022-07-12T12:35:52.936" v="91" actId="207"/>
        <pc:sldMkLst>
          <pc:docMk/>
          <pc:sldMk cId="2482916662" sldId="2147470112"/>
        </pc:sldMkLst>
        <pc:spChg chg="mod">
          <ac:chgData name="Neha Roy" userId="c5a9bec4-a4b3-4334-aa32-ab8aff607515" providerId="ADAL" clId="{BAD046CF-8C19-4C0A-B644-0C2EA99DA61D}" dt="2022-07-12T12:35:52.936" v="91" actId="207"/>
          <ac:spMkLst>
            <pc:docMk/>
            <pc:sldMk cId="2482916662" sldId="2147470112"/>
            <ac:spMk id="8" creationId="{A84F86EC-52D2-717B-D2A7-E325D673DCB3}"/>
          </ac:spMkLst>
        </pc:spChg>
      </pc:sldChg>
      <pc:sldChg chg="modSp mod">
        <pc:chgData name="Neha Roy" userId="c5a9bec4-a4b3-4334-aa32-ab8aff607515" providerId="ADAL" clId="{BAD046CF-8C19-4C0A-B644-0C2EA99DA61D}" dt="2022-07-12T12:37:11.100" v="147" actId="1035"/>
        <pc:sldMkLst>
          <pc:docMk/>
          <pc:sldMk cId="953697151" sldId="2147470114"/>
        </pc:sldMkLst>
        <pc:spChg chg="mod">
          <ac:chgData name="Neha Roy" userId="c5a9bec4-a4b3-4334-aa32-ab8aff607515" providerId="ADAL" clId="{BAD046CF-8C19-4C0A-B644-0C2EA99DA61D}" dt="2022-07-12T12:37:11.100" v="147" actId="1035"/>
          <ac:spMkLst>
            <pc:docMk/>
            <pc:sldMk cId="953697151" sldId="2147470114"/>
            <ac:spMk id="2" creationId="{052A580D-9102-854F-84E2-F11431C34AA2}"/>
          </ac:spMkLst>
        </pc:spChg>
        <pc:spChg chg="mod">
          <ac:chgData name="Neha Roy" userId="c5a9bec4-a4b3-4334-aa32-ab8aff607515" providerId="ADAL" clId="{BAD046CF-8C19-4C0A-B644-0C2EA99DA61D}" dt="2022-07-12T12:37:11.100" v="147" actId="1035"/>
          <ac:spMkLst>
            <pc:docMk/>
            <pc:sldMk cId="953697151" sldId="2147470114"/>
            <ac:spMk id="3" creationId="{D4541918-8F96-FF7C-F23A-4362434480A0}"/>
          </ac:spMkLst>
        </pc:spChg>
        <pc:spChg chg="mod">
          <ac:chgData name="Neha Roy" userId="c5a9bec4-a4b3-4334-aa32-ab8aff607515" providerId="ADAL" clId="{BAD046CF-8C19-4C0A-B644-0C2EA99DA61D}" dt="2022-07-12T12:36:46.064" v="92" actId="21"/>
          <ac:spMkLst>
            <pc:docMk/>
            <pc:sldMk cId="953697151" sldId="2147470114"/>
            <ac:spMk id="4" creationId="{77D96896-B9D1-B09C-A46C-50B6103AE599}"/>
          </ac:spMkLst>
        </pc:spChg>
      </pc:sldChg>
      <pc:sldChg chg="addSp delSp modSp mod">
        <pc:chgData name="Neha Roy" userId="c5a9bec4-a4b3-4334-aa32-ab8aff607515" providerId="ADAL" clId="{BAD046CF-8C19-4C0A-B644-0C2EA99DA61D}" dt="2022-07-12T12:42:12.143" v="164" actId="21"/>
        <pc:sldMkLst>
          <pc:docMk/>
          <pc:sldMk cId="2593721640" sldId="2147470116"/>
        </pc:sldMkLst>
        <pc:picChg chg="add mod">
          <ac:chgData name="Neha Roy" userId="c5a9bec4-a4b3-4334-aa32-ab8aff607515" providerId="ADAL" clId="{BAD046CF-8C19-4C0A-B644-0C2EA99DA61D}" dt="2022-07-12T12:40:01.387" v="151" actId="12789"/>
          <ac:picMkLst>
            <pc:docMk/>
            <pc:sldMk cId="2593721640" sldId="2147470116"/>
            <ac:picMk id="4" creationId="{A51B54D5-1E9C-C6D4-3970-7B02E990D951}"/>
          </ac:picMkLst>
        </pc:picChg>
        <pc:picChg chg="add del mod">
          <ac:chgData name="Neha Roy" userId="c5a9bec4-a4b3-4334-aa32-ab8aff607515" providerId="ADAL" clId="{BAD046CF-8C19-4C0A-B644-0C2EA99DA61D}" dt="2022-07-12T12:42:12.143" v="164" actId="21"/>
          <ac:picMkLst>
            <pc:docMk/>
            <pc:sldMk cId="2593721640" sldId="2147470116"/>
            <ac:picMk id="5" creationId="{8DBCC6A2-9BBF-D00C-60C7-1075FDFA7B0E}"/>
          </ac:picMkLst>
        </pc:picChg>
      </pc:sldChg>
      <pc:sldChg chg="addSp delSp modSp mod">
        <pc:chgData name="Neha Roy" userId="c5a9bec4-a4b3-4334-aa32-ab8aff607515" providerId="ADAL" clId="{BAD046CF-8C19-4C0A-B644-0C2EA99DA61D}" dt="2022-07-12T12:42:14.279" v="165"/>
        <pc:sldMkLst>
          <pc:docMk/>
          <pc:sldMk cId="1160821560" sldId="2147470117"/>
        </pc:sldMkLst>
        <pc:spChg chg="mod">
          <ac:chgData name="Neha Roy" userId="c5a9bec4-a4b3-4334-aa32-ab8aff607515" providerId="ADAL" clId="{BAD046CF-8C19-4C0A-B644-0C2EA99DA61D}" dt="2022-07-12T12:41:39.210" v="153" actId="14100"/>
          <ac:spMkLst>
            <pc:docMk/>
            <pc:sldMk cId="1160821560" sldId="2147470117"/>
            <ac:spMk id="7" creationId="{B0F63E6D-3F5C-1A13-17DA-EE59C508F7D0}"/>
          </ac:spMkLst>
        </pc:spChg>
        <pc:picChg chg="add del mod">
          <ac:chgData name="Neha Roy" userId="c5a9bec4-a4b3-4334-aa32-ab8aff607515" providerId="ADAL" clId="{BAD046CF-8C19-4C0A-B644-0C2EA99DA61D}" dt="2022-07-12T12:41:48.410" v="157" actId="21"/>
          <ac:picMkLst>
            <pc:docMk/>
            <pc:sldMk cId="1160821560" sldId="2147470117"/>
            <ac:picMk id="4" creationId="{51BF41AD-6F80-386A-2564-D4A006D2AB70}"/>
          </ac:picMkLst>
        </pc:picChg>
        <pc:picChg chg="add mod">
          <ac:chgData name="Neha Roy" userId="c5a9bec4-a4b3-4334-aa32-ab8aff607515" providerId="ADAL" clId="{BAD046CF-8C19-4C0A-B644-0C2EA99DA61D}" dt="2022-07-12T12:42:14.279" v="165"/>
          <ac:picMkLst>
            <pc:docMk/>
            <pc:sldMk cId="1160821560" sldId="2147470117"/>
            <ac:picMk id="5" creationId="{2788608B-A0E5-2058-219A-AFB2A869DF6C}"/>
          </ac:picMkLst>
        </pc:picChg>
      </pc:sldChg>
      <pc:sldChg chg="modSp mod">
        <pc:chgData name="Neha Roy" userId="c5a9bec4-a4b3-4334-aa32-ab8aff607515" providerId="ADAL" clId="{BAD046CF-8C19-4C0A-B644-0C2EA99DA61D}" dt="2022-07-12T12:43:52.935" v="166" actId="33524"/>
        <pc:sldMkLst>
          <pc:docMk/>
          <pc:sldMk cId="870057748" sldId="2147470120"/>
        </pc:sldMkLst>
        <pc:spChg chg="mod">
          <ac:chgData name="Neha Roy" userId="c5a9bec4-a4b3-4334-aa32-ab8aff607515" providerId="ADAL" clId="{BAD046CF-8C19-4C0A-B644-0C2EA99DA61D}" dt="2022-07-12T12:43:52.935" v="166" actId="33524"/>
          <ac:spMkLst>
            <pc:docMk/>
            <pc:sldMk cId="870057748" sldId="2147470120"/>
            <ac:spMk id="3" creationId="{08AAEF0E-3176-F515-E7C1-F3CE750FFEDD}"/>
          </ac:spMkLst>
        </pc:spChg>
      </pc:sldChg>
      <pc:sldChg chg="delSp modSp mod">
        <pc:chgData name="Neha Roy" userId="c5a9bec4-a4b3-4334-aa32-ab8aff607515" providerId="ADAL" clId="{BAD046CF-8C19-4C0A-B644-0C2EA99DA61D}" dt="2022-07-12T12:52:21.275" v="215"/>
        <pc:sldMkLst>
          <pc:docMk/>
          <pc:sldMk cId="197859124" sldId="2147470122"/>
        </pc:sldMkLst>
        <pc:spChg chg="mod topLvl">
          <ac:chgData name="Neha Roy" userId="c5a9bec4-a4b3-4334-aa32-ab8aff607515" providerId="ADAL" clId="{BAD046CF-8C19-4C0A-B644-0C2EA99DA61D}" dt="2022-07-12T12:50:14.662" v="192" actId="165"/>
          <ac:spMkLst>
            <pc:docMk/>
            <pc:sldMk cId="197859124" sldId="2147470122"/>
            <ac:spMk id="5" creationId="{90ABEFA6-77BB-F84B-A421-D0EF147B2CFC}"/>
          </ac:spMkLst>
        </pc:spChg>
        <pc:spChg chg="mod">
          <ac:chgData name="Neha Roy" userId="c5a9bec4-a4b3-4334-aa32-ab8aff607515" providerId="ADAL" clId="{BAD046CF-8C19-4C0A-B644-0C2EA99DA61D}" dt="2022-07-12T12:51:42.564" v="209" actId="1582"/>
          <ac:spMkLst>
            <pc:docMk/>
            <pc:sldMk cId="197859124" sldId="2147470122"/>
            <ac:spMk id="6" creationId="{1BC8ACC6-AE49-9150-ACA2-7D507BD1883F}"/>
          </ac:spMkLst>
        </pc:spChg>
        <pc:spChg chg="mod topLvl">
          <ac:chgData name="Neha Roy" userId="c5a9bec4-a4b3-4334-aa32-ab8aff607515" providerId="ADAL" clId="{BAD046CF-8C19-4C0A-B644-0C2EA99DA61D}" dt="2022-07-12T12:50:14.662" v="192" actId="165"/>
          <ac:spMkLst>
            <pc:docMk/>
            <pc:sldMk cId="197859124" sldId="2147470122"/>
            <ac:spMk id="12" creationId="{B61A71B5-729C-D0AC-038C-8DA8E1012877}"/>
          </ac:spMkLst>
        </pc:spChg>
        <pc:spChg chg="mod topLvl">
          <ac:chgData name="Neha Roy" userId="c5a9bec4-a4b3-4334-aa32-ab8aff607515" providerId="ADAL" clId="{BAD046CF-8C19-4C0A-B644-0C2EA99DA61D}" dt="2022-07-12T12:50:14.662" v="192" actId="165"/>
          <ac:spMkLst>
            <pc:docMk/>
            <pc:sldMk cId="197859124" sldId="2147470122"/>
            <ac:spMk id="13" creationId="{88E61B1E-56CA-A663-626B-6CAEF2DBFCAB}"/>
          </ac:spMkLst>
        </pc:spChg>
        <pc:spChg chg="mod topLvl">
          <ac:chgData name="Neha Roy" userId="c5a9bec4-a4b3-4334-aa32-ab8aff607515" providerId="ADAL" clId="{BAD046CF-8C19-4C0A-B644-0C2EA99DA61D}" dt="2022-07-12T12:50:14.662" v="192" actId="165"/>
          <ac:spMkLst>
            <pc:docMk/>
            <pc:sldMk cId="197859124" sldId="2147470122"/>
            <ac:spMk id="14" creationId="{18145439-CA80-21D8-D0D2-8754096DF955}"/>
          </ac:spMkLst>
        </pc:spChg>
        <pc:spChg chg="mod topLvl">
          <ac:chgData name="Neha Roy" userId="c5a9bec4-a4b3-4334-aa32-ab8aff607515" providerId="ADAL" clId="{BAD046CF-8C19-4C0A-B644-0C2EA99DA61D}" dt="2022-07-12T12:50:14.662" v="192" actId="165"/>
          <ac:spMkLst>
            <pc:docMk/>
            <pc:sldMk cId="197859124" sldId="2147470122"/>
            <ac:spMk id="15" creationId="{F2B23A4B-3D7F-4CF8-86EA-607245DD1D74}"/>
          </ac:spMkLst>
        </pc:spChg>
        <pc:spChg chg="mod topLvl">
          <ac:chgData name="Neha Roy" userId="c5a9bec4-a4b3-4334-aa32-ab8aff607515" providerId="ADAL" clId="{BAD046CF-8C19-4C0A-B644-0C2EA99DA61D}" dt="2022-07-12T12:50:14.662" v="192" actId="165"/>
          <ac:spMkLst>
            <pc:docMk/>
            <pc:sldMk cId="197859124" sldId="2147470122"/>
            <ac:spMk id="16" creationId="{1E0C44CD-2FA2-F3FB-F1D9-B8B604172653}"/>
          </ac:spMkLst>
        </pc:spChg>
        <pc:spChg chg="mod topLvl">
          <ac:chgData name="Neha Roy" userId="c5a9bec4-a4b3-4334-aa32-ab8aff607515" providerId="ADAL" clId="{BAD046CF-8C19-4C0A-B644-0C2EA99DA61D}" dt="2022-07-12T12:50:14.662" v="192" actId="165"/>
          <ac:spMkLst>
            <pc:docMk/>
            <pc:sldMk cId="197859124" sldId="2147470122"/>
            <ac:spMk id="17" creationId="{E02F113D-23F9-A441-D85B-E6525D0D5D4E}"/>
          </ac:spMkLst>
        </pc:spChg>
        <pc:spChg chg="mod topLvl">
          <ac:chgData name="Neha Roy" userId="c5a9bec4-a4b3-4334-aa32-ab8aff607515" providerId="ADAL" clId="{BAD046CF-8C19-4C0A-B644-0C2EA99DA61D}" dt="2022-07-12T12:50:14.662" v="192" actId="165"/>
          <ac:spMkLst>
            <pc:docMk/>
            <pc:sldMk cId="197859124" sldId="2147470122"/>
            <ac:spMk id="18" creationId="{B2755728-6E71-17DE-93E4-B07BDA32FA1A}"/>
          </ac:spMkLst>
        </pc:spChg>
        <pc:spChg chg="mod topLvl">
          <ac:chgData name="Neha Roy" userId="c5a9bec4-a4b3-4334-aa32-ab8aff607515" providerId="ADAL" clId="{BAD046CF-8C19-4C0A-B644-0C2EA99DA61D}" dt="2022-07-12T12:50:14.662" v="192" actId="165"/>
          <ac:spMkLst>
            <pc:docMk/>
            <pc:sldMk cId="197859124" sldId="2147470122"/>
            <ac:spMk id="19" creationId="{013051EF-5207-FCD3-023F-B54FDAA37257}"/>
          </ac:spMkLst>
        </pc:spChg>
        <pc:spChg chg="mod topLvl">
          <ac:chgData name="Neha Roy" userId="c5a9bec4-a4b3-4334-aa32-ab8aff607515" providerId="ADAL" clId="{BAD046CF-8C19-4C0A-B644-0C2EA99DA61D}" dt="2022-07-12T12:50:14.662" v="192" actId="165"/>
          <ac:spMkLst>
            <pc:docMk/>
            <pc:sldMk cId="197859124" sldId="2147470122"/>
            <ac:spMk id="20" creationId="{313D4B64-4710-8F4F-6E09-19572669DF8A}"/>
          </ac:spMkLst>
        </pc:spChg>
        <pc:spChg chg="mod topLvl">
          <ac:chgData name="Neha Roy" userId="c5a9bec4-a4b3-4334-aa32-ab8aff607515" providerId="ADAL" clId="{BAD046CF-8C19-4C0A-B644-0C2EA99DA61D}" dt="2022-07-12T12:50:14.662" v="192" actId="165"/>
          <ac:spMkLst>
            <pc:docMk/>
            <pc:sldMk cId="197859124" sldId="2147470122"/>
            <ac:spMk id="21" creationId="{FDB095B0-C11D-9B8A-5611-6F4BC71AC492}"/>
          </ac:spMkLst>
        </pc:spChg>
        <pc:spChg chg="mod topLvl">
          <ac:chgData name="Neha Roy" userId="c5a9bec4-a4b3-4334-aa32-ab8aff607515" providerId="ADAL" clId="{BAD046CF-8C19-4C0A-B644-0C2EA99DA61D}" dt="2022-07-12T12:50:14.662" v="192" actId="165"/>
          <ac:spMkLst>
            <pc:docMk/>
            <pc:sldMk cId="197859124" sldId="2147470122"/>
            <ac:spMk id="22" creationId="{3C614469-3CEA-5546-9323-7421CF407BD5}"/>
          </ac:spMkLst>
        </pc:spChg>
        <pc:spChg chg="mod topLvl">
          <ac:chgData name="Neha Roy" userId="c5a9bec4-a4b3-4334-aa32-ab8aff607515" providerId="ADAL" clId="{BAD046CF-8C19-4C0A-B644-0C2EA99DA61D}" dt="2022-07-12T12:50:14.662" v="192" actId="165"/>
          <ac:spMkLst>
            <pc:docMk/>
            <pc:sldMk cId="197859124" sldId="2147470122"/>
            <ac:spMk id="23" creationId="{D2A087CA-DF98-FDC9-B843-06901EC126DF}"/>
          </ac:spMkLst>
        </pc:spChg>
        <pc:spChg chg="mod topLvl">
          <ac:chgData name="Neha Roy" userId="c5a9bec4-a4b3-4334-aa32-ab8aff607515" providerId="ADAL" clId="{BAD046CF-8C19-4C0A-B644-0C2EA99DA61D}" dt="2022-07-12T12:50:14.662" v="192" actId="165"/>
          <ac:spMkLst>
            <pc:docMk/>
            <pc:sldMk cId="197859124" sldId="2147470122"/>
            <ac:spMk id="24" creationId="{F5D26745-1EA3-965F-AF68-FB6201260DAB}"/>
          </ac:spMkLst>
        </pc:spChg>
        <pc:spChg chg="mod topLvl">
          <ac:chgData name="Neha Roy" userId="c5a9bec4-a4b3-4334-aa32-ab8aff607515" providerId="ADAL" clId="{BAD046CF-8C19-4C0A-B644-0C2EA99DA61D}" dt="2022-07-12T12:50:14.662" v="192" actId="165"/>
          <ac:spMkLst>
            <pc:docMk/>
            <pc:sldMk cId="197859124" sldId="2147470122"/>
            <ac:spMk id="25" creationId="{72A1CA13-B8A0-D670-8F5D-73383D758B48}"/>
          </ac:spMkLst>
        </pc:spChg>
        <pc:spChg chg="mod topLvl">
          <ac:chgData name="Neha Roy" userId="c5a9bec4-a4b3-4334-aa32-ab8aff607515" providerId="ADAL" clId="{BAD046CF-8C19-4C0A-B644-0C2EA99DA61D}" dt="2022-07-12T12:50:14.662" v="192" actId="165"/>
          <ac:spMkLst>
            <pc:docMk/>
            <pc:sldMk cId="197859124" sldId="2147470122"/>
            <ac:spMk id="26" creationId="{54E88B45-C0FC-D152-4092-DA1949084031}"/>
          </ac:spMkLst>
        </pc:spChg>
        <pc:spChg chg="mod topLvl">
          <ac:chgData name="Neha Roy" userId="c5a9bec4-a4b3-4334-aa32-ab8aff607515" providerId="ADAL" clId="{BAD046CF-8C19-4C0A-B644-0C2EA99DA61D}" dt="2022-07-12T12:50:14.662" v="192" actId="165"/>
          <ac:spMkLst>
            <pc:docMk/>
            <pc:sldMk cId="197859124" sldId="2147470122"/>
            <ac:spMk id="27" creationId="{339EE17F-1CF2-DE3F-6A4D-F69F7B318473}"/>
          </ac:spMkLst>
        </pc:spChg>
        <pc:spChg chg="mod topLvl">
          <ac:chgData name="Neha Roy" userId="c5a9bec4-a4b3-4334-aa32-ab8aff607515" providerId="ADAL" clId="{BAD046CF-8C19-4C0A-B644-0C2EA99DA61D}" dt="2022-07-12T12:50:14.662" v="192" actId="165"/>
          <ac:spMkLst>
            <pc:docMk/>
            <pc:sldMk cId="197859124" sldId="2147470122"/>
            <ac:spMk id="28" creationId="{AE7DB84C-353A-10F4-A2C0-3689594C9C3A}"/>
          </ac:spMkLst>
        </pc:spChg>
        <pc:spChg chg="mod topLvl">
          <ac:chgData name="Neha Roy" userId="c5a9bec4-a4b3-4334-aa32-ab8aff607515" providerId="ADAL" clId="{BAD046CF-8C19-4C0A-B644-0C2EA99DA61D}" dt="2022-07-12T12:50:14.662" v="192" actId="165"/>
          <ac:spMkLst>
            <pc:docMk/>
            <pc:sldMk cId="197859124" sldId="2147470122"/>
            <ac:spMk id="29" creationId="{3B726BA1-50BB-FA96-6AF9-71E57A94581D}"/>
          </ac:spMkLst>
        </pc:spChg>
        <pc:spChg chg="mod topLvl">
          <ac:chgData name="Neha Roy" userId="c5a9bec4-a4b3-4334-aa32-ab8aff607515" providerId="ADAL" clId="{BAD046CF-8C19-4C0A-B644-0C2EA99DA61D}" dt="2022-07-12T12:50:14.662" v="192" actId="165"/>
          <ac:spMkLst>
            <pc:docMk/>
            <pc:sldMk cId="197859124" sldId="2147470122"/>
            <ac:spMk id="30" creationId="{B6CD2143-2EFB-233D-48DD-D87142A395FE}"/>
          </ac:spMkLst>
        </pc:spChg>
        <pc:spChg chg="mod topLvl">
          <ac:chgData name="Neha Roy" userId="c5a9bec4-a4b3-4334-aa32-ab8aff607515" providerId="ADAL" clId="{BAD046CF-8C19-4C0A-B644-0C2EA99DA61D}" dt="2022-07-12T12:50:14.662" v="192" actId="165"/>
          <ac:spMkLst>
            <pc:docMk/>
            <pc:sldMk cId="197859124" sldId="2147470122"/>
            <ac:spMk id="31" creationId="{E8AFB71A-0AC0-FA50-6434-CC6FEA755537}"/>
          </ac:spMkLst>
        </pc:spChg>
        <pc:spChg chg="mod topLvl">
          <ac:chgData name="Neha Roy" userId="c5a9bec4-a4b3-4334-aa32-ab8aff607515" providerId="ADAL" clId="{BAD046CF-8C19-4C0A-B644-0C2EA99DA61D}" dt="2022-07-12T12:51:54.487" v="211" actId="1582"/>
          <ac:spMkLst>
            <pc:docMk/>
            <pc:sldMk cId="197859124" sldId="2147470122"/>
            <ac:spMk id="32" creationId="{A88D6648-B688-6C81-AE4F-4FEC8559A919}"/>
          </ac:spMkLst>
        </pc:spChg>
        <pc:spChg chg="mod topLvl">
          <ac:chgData name="Neha Roy" userId="c5a9bec4-a4b3-4334-aa32-ab8aff607515" providerId="ADAL" clId="{BAD046CF-8C19-4C0A-B644-0C2EA99DA61D}" dt="2022-07-12T12:50:14.662" v="192" actId="165"/>
          <ac:spMkLst>
            <pc:docMk/>
            <pc:sldMk cId="197859124" sldId="2147470122"/>
            <ac:spMk id="33" creationId="{66B5A3BA-BE52-9F6D-25BE-9F57313AE0DE}"/>
          </ac:spMkLst>
        </pc:spChg>
        <pc:spChg chg="mod topLvl">
          <ac:chgData name="Neha Roy" userId="c5a9bec4-a4b3-4334-aa32-ab8aff607515" providerId="ADAL" clId="{BAD046CF-8C19-4C0A-B644-0C2EA99DA61D}" dt="2022-07-12T12:50:14.662" v="192" actId="165"/>
          <ac:spMkLst>
            <pc:docMk/>
            <pc:sldMk cId="197859124" sldId="2147470122"/>
            <ac:spMk id="34" creationId="{D8CAA808-D99A-68B3-E360-C56403AF785B}"/>
          </ac:spMkLst>
        </pc:spChg>
        <pc:spChg chg="mod topLvl">
          <ac:chgData name="Neha Roy" userId="c5a9bec4-a4b3-4334-aa32-ab8aff607515" providerId="ADAL" clId="{BAD046CF-8C19-4C0A-B644-0C2EA99DA61D}" dt="2022-07-12T12:50:14.662" v="192" actId="165"/>
          <ac:spMkLst>
            <pc:docMk/>
            <pc:sldMk cId="197859124" sldId="2147470122"/>
            <ac:spMk id="35" creationId="{EB184B3A-81CC-9F57-0A2A-3B731BA32A4B}"/>
          </ac:spMkLst>
        </pc:spChg>
        <pc:spChg chg="mod topLvl">
          <ac:chgData name="Neha Roy" userId="c5a9bec4-a4b3-4334-aa32-ab8aff607515" providerId="ADAL" clId="{BAD046CF-8C19-4C0A-B644-0C2EA99DA61D}" dt="2022-07-12T12:50:14.662" v="192" actId="165"/>
          <ac:spMkLst>
            <pc:docMk/>
            <pc:sldMk cId="197859124" sldId="2147470122"/>
            <ac:spMk id="36" creationId="{0043A3AD-AC3F-9C93-7BA9-D9776FEF6D81}"/>
          </ac:spMkLst>
        </pc:spChg>
        <pc:spChg chg="mod topLvl">
          <ac:chgData name="Neha Roy" userId="c5a9bec4-a4b3-4334-aa32-ab8aff607515" providerId="ADAL" clId="{BAD046CF-8C19-4C0A-B644-0C2EA99DA61D}" dt="2022-07-12T12:50:14.662" v="192" actId="165"/>
          <ac:spMkLst>
            <pc:docMk/>
            <pc:sldMk cId="197859124" sldId="2147470122"/>
            <ac:spMk id="37" creationId="{5369B097-6038-5F18-71EA-1C330BC488AF}"/>
          </ac:spMkLst>
        </pc:spChg>
        <pc:spChg chg="mod topLvl">
          <ac:chgData name="Neha Roy" userId="c5a9bec4-a4b3-4334-aa32-ab8aff607515" providerId="ADAL" clId="{BAD046CF-8C19-4C0A-B644-0C2EA99DA61D}" dt="2022-07-12T12:50:14.662" v="192" actId="165"/>
          <ac:spMkLst>
            <pc:docMk/>
            <pc:sldMk cId="197859124" sldId="2147470122"/>
            <ac:spMk id="38" creationId="{8E338BFD-9577-3332-51A8-E82DE5B352C3}"/>
          </ac:spMkLst>
        </pc:spChg>
        <pc:spChg chg="mod topLvl">
          <ac:chgData name="Neha Roy" userId="c5a9bec4-a4b3-4334-aa32-ab8aff607515" providerId="ADAL" clId="{BAD046CF-8C19-4C0A-B644-0C2EA99DA61D}" dt="2022-07-12T12:50:14.662" v="192" actId="165"/>
          <ac:spMkLst>
            <pc:docMk/>
            <pc:sldMk cId="197859124" sldId="2147470122"/>
            <ac:spMk id="39" creationId="{D5A60003-8EB7-7E4E-A0B8-922FBF4F4278}"/>
          </ac:spMkLst>
        </pc:spChg>
        <pc:spChg chg="mod topLvl">
          <ac:chgData name="Neha Roy" userId="c5a9bec4-a4b3-4334-aa32-ab8aff607515" providerId="ADAL" clId="{BAD046CF-8C19-4C0A-B644-0C2EA99DA61D}" dt="2022-07-12T12:50:14.662" v="192" actId="165"/>
          <ac:spMkLst>
            <pc:docMk/>
            <pc:sldMk cId="197859124" sldId="2147470122"/>
            <ac:spMk id="40" creationId="{9DB4A4C8-821B-A242-6BDC-ADA09319C257}"/>
          </ac:spMkLst>
        </pc:spChg>
        <pc:spChg chg="mod topLvl">
          <ac:chgData name="Neha Roy" userId="c5a9bec4-a4b3-4334-aa32-ab8aff607515" providerId="ADAL" clId="{BAD046CF-8C19-4C0A-B644-0C2EA99DA61D}" dt="2022-07-12T12:50:14.662" v="192" actId="165"/>
          <ac:spMkLst>
            <pc:docMk/>
            <pc:sldMk cId="197859124" sldId="2147470122"/>
            <ac:spMk id="41" creationId="{3D449167-8DDF-255A-BBF1-784858D09266}"/>
          </ac:spMkLst>
        </pc:spChg>
        <pc:spChg chg="mod topLvl">
          <ac:chgData name="Neha Roy" userId="c5a9bec4-a4b3-4334-aa32-ab8aff607515" providerId="ADAL" clId="{BAD046CF-8C19-4C0A-B644-0C2EA99DA61D}" dt="2022-07-12T12:50:14.662" v="192" actId="165"/>
          <ac:spMkLst>
            <pc:docMk/>
            <pc:sldMk cId="197859124" sldId="2147470122"/>
            <ac:spMk id="42" creationId="{3ED33441-05F4-8A74-EB10-A422CD59333F}"/>
          </ac:spMkLst>
        </pc:spChg>
        <pc:spChg chg="mod topLvl">
          <ac:chgData name="Neha Roy" userId="c5a9bec4-a4b3-4334-aa32-ab8aff607515" providerId="ADAL" clId="{BAD046CF-8C19-4C0A-B644-0C2EA99DA61D}" dt="2022-07-12T12:50:14.662" v="192" actId="165"/>
          <ac:spMkLst>
            <pc:docMk/>
            <pc:sldMk cId="197859124" sldId="2147470122"/>
            <ac:spMk id="43" creationId="{EDF679CA-C9B0-035F-54AE-0C7CA5930D77}"/>
          </ac:spMkLst>
        </pc:spChg>
        <pc:spChg chg="mod topLvl">
          <ac:chgData name="Neha Roy" userId="c5a9bec4-a4b3-4334-aa32-ab8aff607515" providerId="ADAL" clId="{BAD046CF-8C19-4C0A-B644-0C2EA99DA61D}" dt="2022-07-12T12:50:14.662" v="192" actId="165"/>
          <ac:spMkLst>
            <pc:docMk/>
            <pc:sldMk cId="197859124" sldId="2147470122"/>
            <ac:spMk id="44" creationId="{9EEC7097-FC29-554A-1298-8BA8DCFB7E3A}"/>
          </ac:spMkLst>
        </pc:spChg>
        <pc:spChg chg="mod topLvl">
          <ac:chgData name="Neha Roy" userId="c5a9bec4-a4b3-4334-aa32-ab8aff607515" providerId="ADAL" clId="{BAD046CF-8C19-4C0A-B644-0C2EA99DA61D}" dt="2022-07-12T12:50:14.662" v="192" actId="165"/>
          <ac:spMkLst>
            <pc:docMk/>
            <pc:sldMk cId="197859124" sldId="2147470122"/>
            <ac:spMk id="45" creationId="{D7FA4F4F-78A5-B6CE-456D-5079E41BA9F0}"/>
          </ac:spMkLst>
        </pc:spChg>
        <pc:spChg chg="mod topLvl">
          <ac:chgData name="Neha Roy" userId="c5a9bec4-a4b3-4334-aa32-ab8aff607515" providerId="ADAL" clId="{BAD046CF-8C19-4C0A-B644-0C2EA99DA61D}" dt="2022-07-12T12:50:14.662" v="192" actId="165"/>
          <ac:spMkLst>
            <pc:docMk/>
            <pc:sldMk cId="197859124" sldId="2147470122"/>
            <ac:spMk id="46" creationId="{1A408541-D287-48BA-3B00-DCCF510572DB}"/>
          </ac:spMkLst>
        </pc:spChg>
        <pc:spChg chg="mod topLvl">
          <ac:chgData name="Neha Roy" userId="c5a9bec4-a4b3-4334-aa32-ab8aff607515" providerId="ADAL" clId="{BAD046CF-8C19-4C0A-B644-0C2EA99DA61D}" dt="2022-07-12T12:50:14.662" v="192" actId="165"/>
          <ac:spMkLst>
            <pc:docMk/>
            <pc:sldMk cId="197859124" sldId="2147470122"/>
            <ac:spMk id="47" creationId="{14DDBF3E-79BB-AC82-1486-CF5E20E45C21}"/>
          </ac:spMkLst>
        </pc:spChg>
        <pc:spChg chg="mod topLvl">
          <ac:chgData name="Neha Roy" userId="c5a9bec4-a4b3-4334-aa32-ab8aff607515" providerId="ADAL" clId="{BAD046CF-8C19-4C0A-B644-0C2EA99DA61D}" dt="2022-07-12T12:50:14.662" v="192" actId="165"/>
          <ac:spMkLst>
            <pc:docMk/>
            <pc:sldMk cId="197859124" sldId="2147470122"/>
            <ac:spMk id="48" creationId="{B9A9B836-239D-D78C-9207-FEC39BA6965A}"/>
          </ac:spMkLst>
        </pc:spChg>
        <pc:spChg chg="mod topLvl">
          <ac:chgData name="Neha Roy" userId="c5a9bec4-a4b3-4334-aa32-ab8aff607515" providerId="ADAL" clId="{BAD046CF-8C19-4C0A-B644-0C2EA99DA61D}" dt="2022-07-12T12:50:14.662" v="192" actId="165"/>
          <ac:spMkLst>
            <pc:docMk/>
            <pc:sldMk cId="197859124" sldId="2147470122"/>
            <ac:spMk id="49" creationId="{FED96732-954A-7FB2-5302-82E60FDB605A}"/>
          </ac:spMkLst>
        </pc:spChg>
        <pc:spChg chg="mod topLvl">
          <ac:chgData name="Neha Roy" userId="c5a9bec4-a4b3-4334-aa32-ab8aff607515" providerId="ADAL" clId="{BAD046CF-8C19-4C0A-B644-0C2EA99DA61D}" dt="2022-07-12T12:50:14.662" v="192" actId="165"/>
          <ac:spMkLst>
            <pc:docMk/>
            <pc:sldMk cId="197859124" sldId="2147470122"/>
            <ac:spMk id="50" creationId="{47FDC619-FF85-C857-4AAA-618BA7F84C4E}"/>
          </ac:spMkLst>
        </pc:spChg>
        <pc:spChg chg="mod topLvl">
          <ac:chgData name="Neha Roy" userId="c5a9bec4-a4b3-4334-aa32-ab8aff607515" providerId="ADAL" clId="{BAD046CF-8C19-4C0A-B644-0C2EA99DA61D}" dt="2022-07-12T12:50:14.662" v="192" actId="165"/>
          <ac:spMkLst>
            <pc:docMk/>
            <pc:sldMk cId="197859124" sldId="2147470122"/>
            <ac:spMk id="51" creationId="{C1D2EC22-B75B-DD2E-9C72-DCA2F4BA80DE}"/>
          </ac:spMkLst>
        </pc:spChg>
        <pc:spChg chg="mod topLvl">
          <ac:chgData name="Neha Roy" userId="c5a9bec4-a4b3-4334-aa32-ab8aff607515" providerId="ADAL" clId="{BAD046CF-8C19-4C0A-B644-0C2EA99DA61D}" dt="2022-07-12T12:50:14.662" v="192" actId="165"/>
          <ac:spMkLst>
            <pc:docMk/>
            <pc:sldMk cId="197859124" sldId="2147470122"/>
            <ac:spMk id="52" creationId="{052ED3A0-AD75-3643-BEEE-B6AAF0E0FCDB}"/>
          </ac:spMkLst>
        </pc:spChg>
        <pc:spChg chg="mod topLvl">
          <ac:chgData name="Neha Roy" userId="c5a9bec4-a4b3-4334-aa32-ab8aff607515" providerId="ADAL" clId="{BAD046CF-8C19-4C0A-B644-0C2EA99DA61D}" dt="2022-07-12T12:50:14.662" v="192" actId="165"/>
          <ac:spMkLst>
            <pc:docMk/>
            <pc:sldMk cId="197859124" sldId="2147470122"/>
            <ac:spMk id="53" creationId="{A6D2E9EA-2901-A2CB-9D6B-6747B15E70B6}"/>
          </ac:spMkLst>
        </pc:spChg>
        <pc:grpChg chg="del mod">
          <ac:chgData name="Neha Roy" userId="c5a9bec4-a4b3-4334-aa32-ab8aff607515" providerId="ADAL" clId="{BAD046CF-8C19-4C0A-B644-0C2EA99DA61D}" dt="2022-07-12T12:50:14.662" v="192" actId="165"/>
          <ac:grpSpMkLst>
            <pc:docMk/>
            <pc:sldMk cId="197859124" sldId="2147470122"/>
            <ac:grpSpMk id="3" creationId="{17FE83DD-9583-2F75-8117-2AE661E4AABC}"/>
          </ac:grpSpMkLst>
        </pc:grpChg>
        <pc:graphicFrameChg chg="del">
          <ac:chgData name="Neha Roy" userId="c5a9bec4-a4b3-4334-aa32-ab8aff607515" providerId="ADAL" clId="{BAD046CF-8C19-4C0A-B644-0C2EA99DA61D}" dt="2022-07-12T12:49:15.314" v="191" actId="18245"/>
          <ac:graphicFrameMkLst>
            <pc:docMk/>
            <pc:sldMk cId="197859124" sldId="2147470122"/>
            <ac:graphicFrameMk id="4" creationId="{298D7924-4B8B-4D32-749F-E1079192E170}"/>
          </ac:graphicFrameMkLst>
        </pc:graphicFrameChg>
        <pc:graphicFrameChg chg="mod">
          <ac:chgData name="Neha Roy" userId="c5a9bec4-a4b3-4334-aa32-ab8aff607515" providerId="ADAL" clId="{BAD046CF-8C19-4C0A-B644-0C2EA99DA61D}" dt="2022-07-12T12:52:21.275" v="215"/>
          <ac:graphicFrameMkLst>
            <pc:docMk/>
            <pc:sldMk cId="197859124" sldId="2147470122"/>
            <ac:graphicFrameMk id="7" creationId="{D49BD36B-6DED-5271-0D2A-3F82E2CC0877}"/>
          </ac:graphicFrameMkLst>
        </pc:graphicFrameChg>
      </pc:sldChg>
      <pc:sldChg chg="modSp mod">
        <pc:chgData name="Neha Roy" userId="c5a9bec4-a4b3-4334-aa32-ab8aff607515" providerId="ADAL" clId="{BAD046CF-8C19-4C0A-B644-0C2EA99DA61D}" dt="2022-07-12T13:29:22.751" v="248" actId="20577"/>
        <pc:sldMkLst>
          <pc:docMk/>
          <pc:sldMk cId="2048940725" sldId="2147470123"/>
        </pc:sldMkLst>
        <pc:spChg chg="mod">
          <ac:chgData name="Neha Roy" userId="c5a9bec4-a4b3-4334-aa32-ab8aff607515" providerId="ADAL" clId="{BAD046CF-8C19-4C0A-B644-0C2EA99DA61D}" dt="2022-07-12T13:29:19.377" v="246" actId="20577"/>
          <ac:spMkLst>
            <pc:docMk/>
            <pc:sldMk cId="2048940725" sldId="2147470123"/>
            <ac:spMk id="2" creationId="{EA9B2C39-3EC6-5F42-BC6F-B07B4FD6AA78}"/>
          </ac:spMkLst>
        </pc:spChg>
        <pc:spChg chg="mod">
          <ac:chgData name="Neha Roy" userId="c5a9bec4-a4b3-4334-aa32-ab8aff607515" providerId="ADAL" clId="{BAD046CF-8C19-4C0A-B644-0C2EA99DA61D}" dt="2022-07-12T13:29:22.751" v="248" actId="20577"/>
          <ac:spMkLst>
            <pc:docMk/>
            <pc:sldMk cId="2048940725" sldId="2147470123"/>
            <ac:spMk id="3" creationId="{281C8528-2C9A-A0ED-6EFA-7CB46892DB03}"/>
          </ac:spMkLst>
        </pc:spChg>
      </pc:sldChg>
      <pc:sldChg chg="del">
        <pc:chgData name="Neha Roy" userId="c5a9bec4-a4b3-4334-aa32-ab8aff607515" providerId="ADAL" clId="{BAD046CF-8C19-4C0A-B644-0C2EA99DA61D}" dt="2022-07-12T13:20:57.586" v="219" actId="47"/>
        <pc:sldMkLst>
          <pc:docMk/>
          <pc:sldMk cId="3181764210" sldId="2147470124"/>
        </pc:sldMkLst>
      </pc:sldChg>
      <pc:sldChg chg="del">
        <pc:chgData name="Neha Roy" userId="c5a9bec4-a4b3-4334-aa32-ab8aff607515" providerId="ADAL" clId="{BAD046CF-8C19-4C0A-B644-0C2EA99DA61D}" dt="2022-07-12T13:29:04.850" v="244" actId="47"/>
        <pc:sldMkLst>
          <pc:docMk/>
          <pc:sldMk cId="3875775597" sldId="2147470128"/>
        </pc:sldMkLst>
      </pc:sldChg>
      <pc:sldChg chg="del">
        <pc:chgData name="Neha Roy" userId="c5a9bec4-a4b3-4334-aa32-ab8aff607515" providerId="ADAL" clId="{BAD046CF-8C19-4C0A-B644-0C2EA99DA61D}" dt="2022-07-12T13:29:04.850" v="244" actId="47"/>
        <pc:sldMkLst>
          <pc:docMk/>
          <pc:sldMk cId="3007119942" sldId="2147470129"/>
        </pc:sldMkLst>
      </pc:sldChg>
      <pc:sldChg chg="addSp delSp modSp mod">
        <pc:chgData name="Neha Roy" userId="c5a9bec4-a4b3-4334-aa32-ab8aff607515" providerId="ADAL" clId="{BAD046CF-8C19-4C0A-B644-0C2EA99DA61D}" dt="2022-07-12T13:37:15.398" v="250"/>
        <pc:sldMkLst>
          <pc:docMk/>
          <pc:sldMk cId="770348076" sldId="2147470132"/>
        </pc:sldMkLst>
        <pc:picChg chg="add mod">
          <ac:chgData name="Neha Roy" userId="c5a9bec4-a4b3-4334-aa32-ab8aff607515" providerId="ADAL" clId="{BAD046CF-8C19-4C0A-B644-0C2EA99DA61D}" dt="2022-07-12T13:37:15.398" v="250"/>
          <ac:picMkLst>
            <pc:docMk/>
            <pc:sldMk cId="770348076" sldId="2147470132"/>
            <ac:picMk id="7" creationId="{6A4B9D98-3963-9005-30C7-D486F8C39B5A}"/>
          </ac:picMkLst>
        </pc:picChg>
        <pc:picChg chg="del">
          <ac:chgData name="Neha Roy" userId="c5a9bec4-a4b3-4334-aa32-ab8aff607515" providerId="ADAL" clId="{BAD046CF-8C19-4C0A-B644-0C2EA99DA61D}" dt="2022-07-12T13:37:15.010" v="249" actId="478"/>
          <ac:picMkLst>
            <pc:docMk/>
            <pc:sldMk cId="770348076" sldId="2147470132"/>
            <ac:picMk id="9" creationId="{6A8B3199-F721-E5E6-204A-A2CCEFE357D9}"/>
          </ac:picMkLst>
        </pc:picChg>
      </pc:sldChg>
      <pc:sldChg chg="addSp delSp modSp mod">
        <pc:chgData name="Neha Roy" userId="c5a9bec4-a4b3-4334-aa32-ab8aff607515" providerId="ADAL" clId="{BAD046CF-8C19-4C0A-B644-0C2EA99DA61D}" dt="2022-07-12T13:39:09.801" v="252"/>
        <pc:sldMkLst>
          <pc:docMk/>
          <pc:sldMk cId="1816361761" sldId="2147470133"/>
        </pc:sldMkLst>
        <pc:picChg chg="del">
          <ac:chgData name="Neha Roy" userId="c5a9bec4-a4b3-4334-aa32-ab8aff607515" providerId="ADAL" clId="{BAD046CF-8C19-4C0A-B644-0C2EA99DA61D}" dt="2022-07-12T13:39:09.022" v="251" actId="478"/>
          <ac:picMkLst>
            <pc:docMk/>
            <pc:sldMk cId="1816361761" sldId="2147470133"/>
            <ac:picMk id="7" creationId="{4C1EEC35-3BB6-34D3-241C-D0A3287A98F2}"/>
          </ac:picMkLst>
        </pc:picChg>
        <pc:picChg chg="add mod">
          <ac:chgData name="Neha Roy" userId="c5a9bec4-a4b3-4334-aa32-ab8aff607515" providerId="ADAL" clId="{BAD046CF-8C19-4C0A-B644-0C2EA99DA61D}" dt="2022-07-12T13:39:09.801" v="252"/>
          <ac:picMkLst>
            <pc:docMk/>
            <pc:sldMk cId="1816361761" sldId="2147470133"/>
            <ac:picMk id="9" creationId="{0671524A-B499-1465-1745-4B04FBFCC556}"/>
          </ac:picMkLst>
        </pc:picChg>
      </pc:sldChg>
      <pc:sldChg chg="addSp delSp modSp mod">
        <pc:chgData name="Neha Roy" userId="c5a9bec4-a4b3-4334-aa32-ab8aff607515" providerId="ADAL" clId="{BAD046CF-8C19-4C0A-B644-0C2EA99DA61D}" dt="2022-07-12T13:39:21.871" v="254"/>
        <pc:sldMkLst>
          <pc:docMk/>
          <pc:sldMk cId="629229463" sldId="2147470134"/>
        </pc:sldMkLst>
        <pc:picChg chg="add mod">
          <ac:chgData name="Neha Roy" userId="c5a9bec4-a4b3-4334-aa32-ab8aff607515" providerId="ADAL" clId="{BAD046CF-8C19-4C0A-B644-0C2EA99DA61D}" dt="2022-07-12T13:39:21.871" v="254"/>
          <ac:picMkLst>
            <pc:docMk/>
            <pc:sldMk cId="629229463" sldId="2147470134"/>
            <ac:picMk id="7" creationId="{B25E3D76-BAF3-C331-F3EB-CBD82796BDFC}"/>
          </ac:picMkLst>
        </pc:picChg>
        <pc:picChg chg="del">
          <ac:chgData name="Neha Roy" userId="c5a9bec4-a4b3-4334-aa32-ab8aff607515" providerId="ADAL" clId="{BAD046CF-8C19-4C0A-B644-0C2EA99DA61D}" dt="2022-07-12T13:39:21.462" v="253" actId="478"/>
          <ac:picMkLst>
            <pc:docMk/>
            <pc:sldMk cId="629229463" sldId="2147470134"/>
            <ac:picMk id="9" creationId="{A8ADB949-0645-AF02-0796-CC0568C6F48A}"/>
          </ac:picMkLst>
        </pc:picChg>
      </pc:sldChg>
      <pc:sldChg chg="addSp delSp modSp mod">
        <pc:chgData name="Neha Roy" userId="c5a9bec4-a4b3-4334-aa32-ab8aff607515" providerId="ADAL" clId="{BAD046CF-8C19-4C0A-B644-0C2EA99DA61D}" dt="2022-07-12T13:39:33.882" v="256"/>
        <pc:sldMkLst>
          <pc:docMk/>
          <pc:sldMk cId="4018968106" sldId="2147470135"/>
        </pc:sldMkLst>
        <pc:picChg chg="del">
          <ac:chgData name="Neha Roy" userId="c5a9bec4-a4b3-4334-aa32-ab8aff607515" providerId="ADAL" clId="{BAD046CF-8C19-4C0A-B644-0C2EA99DA61D}" dt="2022-07-12T13:39:33.058" v="255" actId="478"/>
          <ac:picMkLst>
            <pc:docMk/>
            <pc:sldMk cId="4018968106" sldId="2147470135"/>
            <ac:picMk id="7" creationId="{3C45B6DC-2D78-F0F7-191D-C1D6D7477C56}"/>
          </ac:picMkLst>
        </pc:picChg>
        <pc:picChg chg="add mod">
          <ac:chgData name="Neha Roy" userId="c5a9bec4-a4b3-4334-aa32-ab8aff607515" providerId="ADAL" clId="{BAD046CF-8C19-4C0A-B644-0C2EA99DA61D}" dt="2022-07-12T13:39:33.882" v="256"/>
          <ac:picMkLst>
            <pc:docMk/>
            <pc:sldMk cId="4018968106" sldId="2147470135"/>
            <ac:picMk id="9" creationId="{F8EE0C17-694F-E807-D6C2-3C7622EA3B44}"/>
          </ac:picMkLst>
        </pc:picChg>
      </pc:sldChg>
      <pc:sldChg chg="add del">
        <pc:chgData name="Neha Roy" userId="c5a9bec4-a4b3-4334-aa32-ab8aff607515" providerId="ADAL" clId="{BAD046CF-8C19-4C0A-B644-0C2EA99DA61D}" dt="2022-07-12T12:46:17.208" v="182" actId="2890"/>
        <pc:sldMkLst>
          <pc:docMk/>
          <pc:sldMk cId="112008558" sldId="2147470154"/>
        </pc:sldMkLst>
      </pc:sldChg>
      <pc:sldChg chg="add del">
        <pc:chgData name="Neha Roy" userId="c5a9bec4-a4b3-4334-aa32-ab8aff607515" providerId="ADAL" clId="{BAD046CF-8C19-4C0A-B644-0C2EA99DA61D}" dt="2022-07-12T12:46:13.040" v="180" actId="2890"/>
        <pc:sldMkLst>
          <pc:docMk/>
          <pc:sldMk cId="161827020" sldId="2147470154"/>
        </pc:sldMkLst>
      </pc:sldChg>
      <pc:sldChg chg="add del">
        <pc:chgData name="Neha Roy" userId="c5a9bec4-a4b3-4334-aa32-ab8aff607515" providerId="ADAL" clId="{BAD046CF-8C19-4C0A-B644-0C2EA99DA61D}" dt="2022-07-12T12:46:12.850" v="179" actId="2890"/>
        <pc:sldMkLst>
          <pc:docMk/>
          <pc:sldMk cId="2805503780" sldId="2147470155"/>
        </pc:sldMkLst>
      </pc:sldChg>
    </pc:docChg>
  </pc:docChgLst>
  <pc:docChgLst>
    <pc:chgData name="Neha Roy" userId="c5a9bec4-a4b3-4334-aa32-ab8aff607515" providerId="ADAL" clId="{7AEE0F35-8F92-4134-B52D-C8C2903F1958}"/>
    <pc:docChg chg="undo custSel addSld delSld modSld modSection">
      <pc:chgData name="Neha Roy" userId="c5a9bec4-a4b3-4334-aa32-ab8aff607515" providerId="ADAL" clId="{7AEE0F35-8F92-4134-B52D-C8C2903F1958}" dt="2022-06-14T12:12:44.372" v="3" actId="47"/>
      <pc:docMkLst>
        <pc:docMk/>
      </pc:docMkLst>
      <pc:sldChg chg="addSp delSp mod">
        <pc:chgData name="Neha Roy" userId="c5a9bec4-a4b3-4334-aa32-ab8aff607515" providerId="ADAL" clId="{7AEE0F35-8F92-4134-B52D-C8C2903F1958}" dt="2022-06-14T12:11:31.364" v="1" actId="22"/>
        <pc:sldMkLst>
          <pc:docMk/>
          <pc:sldMk cId="2922828028" sldId="2146846478"/>
        </pc:sldMkLst>
        <pc:spChg chg="add del">
          <ac:chgData name="Neha Roy" userId="c5a9bec4-a4b3-4334-aa32-ab8aff607515" providerId="ADAL" clId="{7AEE0F35-8F92-4134-B52D-C8C2903F1958}" dt="2022-06-14T12:11:31.364" v="1" actId="22"/>
          <ac:spMkLst>
            <pc:docMk/>
            <pc:sldMk cId="2922828028" sldId="2146846478"/>
            <ac:spMk id="4" creationId="{A8A96DC0-88CE-D0EC-705C-A02F47B50FE0}"/>
          </ac:spMkLst>
        </pc:spChg>
      </pc:sldChg>
      <pc:sldChg chg="del">
        <pc:chgData name="Neha Roy" userId="c5a9bec4-a4b3-4334-aa32-ab8aff607515" providerId="ADAL" clId="{7AEE0F35-8F92-4134-B52D-C8C2903F1958}" dt="2022-06-14T12:12:44.372" v="3" actId="47"/>
        <pc:sldMkLst>
          <pc:docMk/>
          <pc:sldMk cId="1518332312" sldId="2146846479"/>
        </pc:sldMkLst>
      </pc:sldChg>
      <pc:sldChg chg="add">
        <pc:chgData name="Neha Roy" userId="c5a9bec4-a4b3-4334-aa32-ab8aff607515" providerId="ADAL" clId="{7AEE0F35-8F92-4134-B52D-C8C2903F1958}" dt="2022-06-14T12:12:41.911" v="2"/>
        <pc:sldMkLst>
          <pc:docMk/>
          <pc:sldMk cId="1054193632" sldId="2147470092"/>
        </pc:sldMkLst>
      </pc:sldChg>
    </pc:docChg>
  </pc:docChgLst>
  <pc:docChgLst>
    <pc:chgData name="Benjamin H" userId="7e405023-1641-429b-98ca-5e9ff63e4811" providerId="ADAL" clId="{B7DE06DF-4B0D-43E9-9397-24F27C803294}"/>
    <pc:docChg chg="undo redo custSel addSld delSld modSld addSection modSection">
      <pc:chgData name="Benjamin H" userId="7e405023-1641-429b-98ca-5e9ff63e4811" providerId="ADAL" clId="{B7DE06DF-4B0D-43E9-9397-24F27C803294}" dt="2022-07-12T11:18:20.893" v="1135" actId="165"/>
      <pc:docMkLst>
        <pc:docMk/>
      </pc:docMkLst>
      <pc:sldChg chg="modSp mod modClrScheme chgLayout">
        <pc:chgData name="Benjamin H" userId="7e405023-1641-429b-98ca-5e9ff63e4811" providerId="ADAL" clId="{B7DE06DF-4B0D-43E9-9397-24F27C803294}" dt="2022-07-12T10:33:50.631" v="12" actId="700"/>
        <pc:sldMkLst>
          <pc:docMk/>
          <pc:sldMk cId="110374668" sldId="2146846435"/>
        </pc:sldMkLst>
        <pc:spChg chg="mod ord">
          <ac:chgData name="Benjamin H" userId="7e405023-1641-429b-98ca-5e9ff63e4811" providerId="ADAL" clId="{B7DE06DF-4B0D-43E9-9397-24F27C803294}" dt="2022-07-12T10:33:50.631" v="12" actId="700"/>
          <ac:spMkLst>
            <pc:docMk/>
            <pc:sldMk cId="110374668" sldId="2146846435"/>
            <ac:spMk id="2" creationId="{EA9B2C39-3EC6-5F42-BC6F-B07B4FD6AA78}"/>
          </ac:spMkLst>
        </pc:spChg>
        <pc:spChg chg="mod ord">
          <ac:chgData name="Benjamin H" userId="7e405023-1641-429b-98ca-5e9ff63e4811" providerId="ADAL" clId="{B7DE06DF-4B0D-43E9-9397-24F27C803294}" dt="2022-07-12T10:33:50.631" v="12" actId="700"/>
          <ac:spMkLst>
            <pc:docMk/>
            <pc:sldMk cId="110374668" sldId="2146846435"/>
            <ac:spMk id="3" creationId="{13C00328-B877-9314-AD47-F2B019A501B1}"/>
          </ac:spMkLst>
        </pc:spChg>
      </pc:sldChg>
      <pc:sldChg chg="addSp delSp modSp mod modClrScheme chgLayout">
        <pc:chgData name="Benjamin H" userId="7e405023-1641-429b-98ca-5e9ff63e4811" providerId="ADAL" clId="{B7DE06DF-4B0D-43E9-9397-24F27C803294}" dt="2022-07-12T10:54:13.827" v="464" actId="478"/>
        <pc:sldMkLst>
          <pc:docMk/>
          <pc:sldMk cId="3293899828" sldId="2146846468"/>
        </pc:sldMkLst>
        <pc:spChg chg="mod ord">
          <ac:chgData name="Benjamin H" userId="7e405023-1641-429b-98ca-5e9ff63e4811" providerId="ADAL" clId="{B7DE06DF-4B0D-43E9-9397-24F27C803294}" dt="2022-07-12T10:53:15.777" v="463" actId="14100"/>
          <ac:spMkLst>
            <pc:docMk/>
            <pc:sldMk cId="3293899828" sldId="2146846468"/>
            <ac:spMk id="2" creationId="{0678E414-F648-0504-841B-16040EF055EF}"/>
          </ac:spMkLst>
        </pc:spChg>
        <pc:spChg chg="add del mod ord">
          <ac:chgData name="Benjamin H" userId="7e405023-1641-429b-98ca-5e9ff63e4811" providerId="ADAL" clId="{B7DE06DF-4B0D-43E9-9397-24F27C803294}" dt="2022-07-12T10:53:04.810" v="459"/>
          <ac:spMkLst>
            <pc:docMk/>
            <pc:sldMk cId="3293899828" sldId="2146846468"/>
            <ac:spMk id="3" creationId="{9D83C6FA-FE0D-7168-BC54-0D0074492116}"/>
          </ac:spMkLst>
        </pc:spChg>
        <pc:spChg chg="add del mod">
          <ac:chgData name="Benjamin H" userId="7e405023-1641-429b-98ca-5e9ff63e4811" providerId="ADAL" clId="{B7DE06DF-4B0D-43E9-9397-24F27C803294}" dt="2022-07-12T10:53:04.810" v="459"/>
          <ac:spMkLst>
            <pc:docMk/>
            <pc:sldMk cId="3293899828" sldId="2146846468"/>
            <ac:spMk id="4" creationId="{AF0DAAFA-A3B2-5B9F-B2B2-3F13CCD37B81}"/>
          </ac:spMkLst>
        </pc:spChg>
        <pc:spChg chg="add del mod">
          <ac:chgData name="Benjamin H" userId="7e405023-1641-429b-98ca-5e9ff63e4811" providerId="ADAL" clId="{B7DE06DF-4B0D-43E9-9397-24F27C803294}" dt="2022-07-12T10:53:06.405" v="460" actId="478"/>
          <ac:spMkLst>
            <pc:docMk/>
            <pc:sldMk cId="3293899828" sldId="2146846468"/>
            <ac:spMk id="5" creationId="{363D9F05-509F-0E1A-3AE1-6887BE8BA6C4}"/>
          </ac:spMkLst>
        </pc:spChg>
        <pc:spChg chg="del">
          <ac:chgData name="Benjamin H" userId="7e405023-1641-429b-98ca-5e9ff63e4811" providerId="ADAL" clId="{B7DE06DF-4B0D-43E9-9397-24F27C803294}" dt="2022-07-12T10:54:13.827" v="464" actId="478"/>
          <ac:spMkLst>
            <pc:docMk/>
            <pc:sldMk cId="3293899828" sldId="2146846468"/>
            <ac:spMk id="8" creationId="{AEE33898-80B7-5782-1D5E-940AACBC5E36}"/>
          </ac:spMkLst>
        </pc:spChg>
      </pc:sldChg>
      <pc:sldChg chg="add">
        <pc:chgData name="Benjamin H" userId="7e405023-1641-429b-98ca-5e9ff63e4811" providerId="ADAL" clId="{B7DE06DF-4B0D-43E9-9397-24F27C803294}" dt="2022-07-12T10:34:04.896" v="13"/>
        <pc:sldMkLst>
          <pc:docMk/>
          <pc:sldMk cId="2437568425" sldId="2147470089"/>
        </pc:sldMkLst>
      </pc:sldChg>
      <pc:sldChg chg="add">
        <pc:chgData name="Benjamin H" userId="7e405023-1641-429b-98ca-5e9ff63e4811" providerId="ADAL" clId="{B7DE06DF-4B0D-43E9-9397-24F27C803294}" dt="2022-07-12T10:34:04.896" v="13"/>
        <pc:sldMkLst>
          <pc:docMk/>
          <pc:sldMk cId="632602130" sldId="2147470090"/>
        </pc:sldMkLst>
      </pc:sldChg>
      <pc:sldChg chg="del">
        <pc:chgData name="Benjamin H" userId="7e405023-1641-429b-98ca-5e9ff63e4811" providerId="ADAL" clId="{B7DE06DF-4B0D-43E9-9397-24F27C803294}" dt="2022-07-12T10:34:06.887" v="14" actId="47"/>
        <pc:sldMkLst>
          <pc:docMk/>
          <pc:sldMk cId="2946527229" sldId="2147470095"/>
        </pc:sldMkLst>
      </pc:sldChg>
      <pc:sldChg chg="addSp delSp modSp mod modClrScheme chgLayout">
        <pc:chgData name="Benjamin H" userId="7e405023-1641-429b-98ca-5e9ff63e4811" providerId="ADAL" clId="{B7DE06DF-4B0D-43E9-9397-24F27C803294}" dt="2022-07-12T10:35:14.120" v="27" actId="27614"/>
        <pc:sldMkLst>
          <pc:docMk/>
          <pc:sldMk cId="257259317" sldId="2147470096"/>
        </pc:sldMkLst>
        <pc:spChg chg="mod ord">
          <ac:chgData name="Benjamin H" userId="7e405023-1641-429b-98ca-5e9ff63e4811" providerId="ADAL" clId="{B7DE06DF-4B0D-43E9-9397-24F27C803294}" dt="2022-07-12T10:34:55.408" v="19" actId="700"/>
          <ac:spMkLst>
            <pc:docMk/>
            <pc:sldMk cId="257259317" sldId="2147470096"/>
            <ac:spMk id="2" creationId="{14EAD7F5-FEB4-6B4B-95D2-7B9DEC593F46}"/>
          </ac:spMkLst>
        </pc:spChg>
        <pc:spChg chg="del mod ord">
          <ac:chgData name="Benjamin H" userId="7e405023-1641-429b-98ca-5e9ff63e4811" providerId="ADAL" clId="{B7DE06DF-4B0D-43E9-9397-24F27C803294}" dt="2022-07-12T10:34:55.408" v="19" actId="700"/>
          <ac:spMkLst>
            <pc:docMk/>
            <pc:sldMk cId="257259317" sldId="2147470096"/>
            <ac:spMk id="3" creationId="{1F6A1B2E-E933-AA4A-A093-B4D04D76B9EF}"/>
          </ac:spMkLst>
        </pc:spChg>
        <pc:spChg chg="add del mod ord">
          <ac:chgData name="Benjamin H" userId="7e405023-1641-429b-98ca-5e9ff63e4811" providerId="ADAL" clId="{B7DE06DF-4B0D-43E9-9397-24F27C803294}" dt="2022-07-12T10:35:00.616" v="25" actId="478"/>
          <ac:spMkLst>
            <pc:docMk/>
            <pc:sldMk cId="257259317" sldId="2147470096"/>
            <ac:spMk id="4" creationId="{E7A7E878-7E44-8E98-E515-4D5AB6079D56}"/>
          </ac:spMkLst>
        </pc:spChg>
        <pc:spChg chg="add del mod ord">
          <ac:chgData name="Benjamin H" userId="7e405023-1641-429b-98ca-5e9ff63e4811" providerId="ADAL" clId="{B7DE06DF-4B0D-43E9-9397-24F27C803294}" dt="2022-07-12T10:35:10.424" v="26" actId="931"/>
          <ac:spMkLst>
            <pc:docMk/>
            <pc:sldMk cId="257259317" sldId="2147470096"/>
            <ac:spMk id="5" creationId="{EFC638E2-C5AE-662E-1123-DDCB632E1889}"/>
          </ac:spMkLst>
        </pc:spChg>
        <pc:spChg chg="add mod ord">
          <ac:chgData name="Benjamin H" userId="7e405023-1641-429b-98ca-5e9ff63e4811" providerId="ADAL" clId="{B7DE06DF-4B0D-43E9-9397-24F27C803294}" dt="2022-07-12T10:34:59.064" v="24" actId="20577"/>
          <ac:spMkLst>
            <pc:docMk/>
            <pc:sldMk cId="257259317" sldId="2147470096"/>
            <ac:spMk id="6" creationId="{61BFB297-BE7A-75A4-F303-DEE8E96E3E83}"/>
          </ac:spMkLst>
        </pc:spChg>
        <pc:picChg chg="add mod">
          <ac:chgData name="Benjamin H" userId="7e405023-1641-429b-98ca-5e9ff63e4811" providerId="ADAL" clId="{B7DE06DF-4B0D-43E9-9397-24F27C803294}" dt="2022-07-12T10:35:14.120" v="27" actId="27614"/>
          <ac:picMkLst>
            <pc:docMk/>
            <pc:sldMk cId="257259317" sldId="2147470096"/>
            <ac:picMk id="8" creationId="{7A977D32-3ED6-3461-547F-DADF084B907B}"/>
          </ac:picMkLst>
        </pc:picChg>
      </pc:sldChg>
      <pc:sldChg chg="addSp delSp modSp mod">
        <pc:chgData name="Benjamin H" userId="7e405023-1641-429b-98ca-5e9ff63e4811" providerId="ADAL" clId="{B7DE06DF-4B0D-43E9-9397-24F27C803294}" dt="2022-07-12T11:03:13.970" v="551" actId="5793"/>
        <pc:sldMkLst>
          <pc:docMk/>
          <pc:sldMk cId="3101529254" sldId="2147470097"/>
        </pc:sldMkLst>
        <pc:spChg chg="mod">
          <ac:chgData name="Benjamin H" userId="7e405023-1641-429b-98ca-5e9ff63e4811" providerId="ADAL" clId="{B7DE06DF-4B0D-43E9-9397-24F27C803294}" dt="2022-07-12T11:03:13.970" v="551" actId="5793"/>
          <ac:spMkLst>
            <pc:docMk/>
            <pc:sldMk cId="3101529254" sldId="2147470097"/>
            <ac:spMk id="4" creationId="{EBCA20E4-20E4-3F9E-2F92-7D127F8E91CD}"/>
          </ac:spMkLst>
        </pc:spChg>
        <pc:spChg chg="mod">
          <ac:chgData name="Benjamin H" userId="7e405023-1641-429b-98ca-5e9ff63e4811" providerId="ADAL" clId="{B7DE06DF-4B0D-43E9-9397-24F27C803294}" dt="2022-07-12T11:03:11.856" v="549" actId="5793"/>
          <ac:spMkLst>
            <pc:docMk/>
            <pc:sldMk cId="3101529254" sldId="2147470097"/>
            <ac:spMk id="5" creationId="{18B0113A-A328-9D92-E170-C5869068F9F1}"/>
          </ac:spMkLst>
        </pc:spChg>
        <pc:spChg chg="mod">
          <ac:chgData name="Benjamin H" userId="7e405023-1641-429b-98ca-5e9ff63e4811" providerId="ADAL" clId="{B7DE06DF-4B0D-43E9-9397-24F27C803294}" dt="2022-07-12T11:03:10.142" v="547" actId="5793"/>
          <ac:spMkLst>
            <pc:docMk/>
            <pc:sldMk cId="3101529254" sldId="2147470097"/>
            <ac:spMk id="6" creationId="{073CFD76-7E1F-9407-F63A-15FA15430918}"/>
          </ac:spMkLst>
        </pc:spChg>
        <pc:spChg chg="mod">
          <ac:chgData name="Benjamin H" userId="7e405023-1641-429b-98ca-5e9ff63e4811" providerId="ADAL" clId="{B7DE06DF-4B0D-43E9-9397-24F27C803294}" dt="2022-07-12T11:03:08.503" v="545" actId="5793"/>
          <ac:spMkLst>
            <pc:docMk/>
            <pc:sldMk cId="3101529254" sldId="2147470097"/>
            <ac:spMk id="7" creationId="{BFCF96AE-7988-6227-CF02-3DC5BA2916FD}"/>
          </ac:spMkLst>
        </pc:spChg>
        <pc:spChg chg="add mod">
          <ac:chgData name="Benjamin H" userId="7e405023-1641-429b-98ca-5e9ff63e4811" providerId="ADAL" clId="{B7DE06DF-4B0D-43E9-9397-24F27C803294}" dt="2022-07-12T10:47:59.227" v="429"/>
          <ac:spMkLst>
            <pc:docMk/>
            <pc:sldMk cId="3101529254" sldId="2147470097"/>
            <ac:spMk id="8" creationId="{6FA4B75D-A28B-9870-141D-64C43C955D6E}"/>
          </ac:spMkLst>
        </pc:spChg>
        <pc:grpChg chg="mod">
          <ac:chgData name="Benjamin H" userId="7e405023-1641-429b-98ca-5e9ff63e4811" providerId="ADAL" clId="{B7DE06DF-4B0D-43E9-9397-24F27C803294}" dt="2022-07-12T11:03:06.326" v="543" actId="18245"/>
          <ac:grpSpMkLst>
            <pc:docMk/>
            <pc:sldMk cId="3101529254" sldId="2147470097"/>
            <ac:grpSpMk id="3" creationId="{F36A9C1E-E7F2-EC2C-7B78-1F1B59E46E20}"/>
          </ac:grpSpMkLst>
        </pc:grpChg>
        <pc:graphicFrameChg chg="del">
          <ac:chgData name="Benjamin H" userId="7e405023-1641-429b-98ca-5e9ff63e4811" providerId="ADAL" clId="{B7DE06DF-4B0D-43E9-9397-24F27C803294}" dt="2022-07-12T11:03:06.326" v="543" actId="18245"/>
          <ac:graphicFrameMkLst>
            <pc:docMk/>
            <pc:sldMk cId="3101529254" sldId="2147470097"/>
            <ac:graphicFrameMk id="11" creationId="{06E032A9-CD8E-4380-0AEC-C2641DD6E316}"/>
          </ac:graphicFrameMkLst>
        </pc:graphicFrameChg>
      </pc:sldChg>
      <pc:sldChg chg="delSp mod">
        <pc:chgData name="Benjamin H" userId="7e405023-1641-429b-98ca-5e9ff63e4811" providerId="ADAL" clId="{B7DE06DF-4B0D-43E9-9397-24F27C803294}" dt="2022-07-12T10:34:19.695" v="17" actId="478"/>
        <pc:sldMkLst>
          <pc:docMk/>
          <pc:sldMk cId="747825724" sldId="2147470098"/>
        </pc:sldMkLst>
        <pc:spChg chg="del">
          <ac:chgData name="Benjamin H" userId="7e405023-1641-429b-98ca-5e9ff63e4811" providerId="ADAL" clId="{B7DE06DF-4B0D-43E9-9397-24F27C803294}" dt="2022-07-12T10:34:19.695" v="17" actId="478"/>
          <ac:spMkLst>
            <pc:docMk/>
            <pc:sldMk cId="747825724" sldId="2147470098"/>
            <ac:spMk id="6" creationId="{7B02491C-7C09-4862-361A-EAA20AE3E474}"/>
          </ac:spMkLst>
        </pc:spChg>
      </pc:sldChg>
      <pc:sldChg chg="addSp modSp">
        <pc:chgData name="Benjamin H" userId="7e405023-1641-429b-98ca-5e9ff63e4811" providerId="ADAL" clId="{B7DE06DF-4B0D-43E9-9397-24F27C803294}" dt="2022-07-12T10:36:43.261" v="37"/>
        <pc:sldMkLst>
          <pc:docMk/>
          <pc:sldMk cId="2125377250" sldId="2147470099"/>
        </pc:sldMkLst>
        <pc:spChg chg="add mod">
          <ac:chgData name="Benjamin H" userId="7e405023-1641-429b-98ca-5e9ff63e4811" providerId="ADAL" clId="{B7DE06DF-4B0D-43E9-9397-24F27C803294}" dt="2022-07-12T10:36:43.261" v="37"/>
          <ac:spMkLst>
            <pc:docMk/>
            <pc:sldMk cId="2125377250" sldId="2147470099"/>
            <ac:spMk id="4" creationId="{31E125D4-B224-F1DA-B526-B71207A68B2C}"/>
          </ac:spMkLst>
        </pc:spChg>
      </pc:sldChg>
      <pc:sldChg chg="addSp modSp">
        <pc:chgData name="Benjamin H" userId="7e405023-1641-429b-98ca-5e9ff63e4811" providerId="ADAL" clId="{B7DE06DF-4B0D-43E9-9397-24F27C803294}" dt="2022-07-12T10:36:44.427" v="38"/>
        <pc:sldMkLst>
          <pc:docMk/>
          <pc:sldMk cId="1323395037" sldId="2147470100"/>
        </pc:sldMkLst>
        <pc:spChg chg="add mod">
          <ac:chgData name="Benjamin H" userId="7e405023-1641-429b-98ca-5e9ff63e4811" providerId="ADAL" clId="{B7DE06DF-4B0D-43E9-9397-24F27C803294}" dt="2022-07-12T10:36:44.427" v="38"/>
          <ac:spMkLst>
            <pc:docMk/>
            <pc:sldMk cId="1323395037" sldId="2147470100"/>
            <ac:spMk id="4" creationId="{606C8837-9791-F31F-DE2E-DBE89966C592}"/>
          </ac:spMkLst>
        </pc:spChg>
      </pc:sldChg>
      <pc:sldChg chg="addSp modSp">
        <pc:chgData name="Benjamin H" userId="7e405023-1641-429b-98ca-5e9ff63e4811" providerId="ADAL" clId="{B7DE06DF-4B0D-43E9-9397-24F27C803294}" dt="2022-07-12T10:36:45.483" v="39"/>
        <pc:sldMkLst>
          <pc:docMk/>
          <pc:sldMk cId="37454575" sldId="2147470101"/>
        </pc:sldMkLst>
        <pc:spChg chg="add mod">
          <ac:chgData name="Benjamin H" userId="7e405023-1641-429b-98ca-5e9ff63e4811" providerId="ADAL" clId="{B7DE06DF-4B0D-43E9-9397-24F27C803294}" dt="2022-07-12T10:36:45.483" v="39"/>
          <ac:spMkLst>
            <pc:docMk/>
            <pc:sldMk cId="37454575" sldId="2147470101"/>
            <ac:spMk id="4" creationId="{F02F5BCB-0943-F0CC-BBAC-87A7248D8134}"/>
          </ac:spMkLst>
        </pc:spChg>
      </pc:sldChg>
      <pc:sldChg chg="addSp delSp modSp mod">
        <pc:chgData name="Benjamin H" userId="7e405023-1641-429b-98ca-5e9ff63e4811" providerId="ADAL" clId="{B7DE06DF-4B0D-43E9-9397-24F27C803294}" dt="2022-07-12T10:42:43.196" v="401" actId="207"/>
        <pc:sldMkLst>
          <pc:docMk/>
          <pc:sldMk cId="274104451" sldId="2147470102"/>
        </pc:sldMkLst>
        <pc:spChg chg="mod topLvl">
          <ac:chgData name="Benjamin H" userId="7e405023-1641-429b-98ca-5e9ff63e4811" providerId="ADAL" clId="{B7DE06DF-4B0D-43E9-9397-24F27C803294}" dt="2022-07-12T10:40:32.564" v="349"/>
          <ac:spMkLst>
            <pc:docMk/>
            <pc:sldMk cId="274104451" sldId="2147470102"/>
            <ac:spMk id="6" creationId="{A67F8D7D-8135-D4CC-9295-D09B7DF517A5}"/>
          </ac:spMkLst>
        </pc:spChg>
        <pc:spChg chg="mod ord topLvl">
          <ac:chgData name="Benjamin H" userId="7e405023-1641-429b-98ca-5e9ff63e4811" providerId="ADAL" clId="{B7DE06DF-4B0D-43E9-9397-24F27C803294}" dt="2022-07-12T10:41:00.571" v="378" actId="3064"/>
          <ac:spMkLst>
            <pc:docMk/>
            <pc:sldMk cId="274104451" sldId="2147470102"/>
            <ac:spMk id="7" creationId="{635DE91B-3B13-DDA3-3724-D66E01930A06}"/>
          </ac:spMkLst>
        </pc:spChg>
        <pc:spChg chg="mod topLvl">
          <ac:chgData name="Benjamin H" userId="7e405023-1641-429b-98ca-5e9ff63e4811" providerId="ADAL" clId="{B7DE06DF-4B0D-43E9-9397-24F27C803294}" dt="2022-07-12T10:40:32.565" v="351"/>
          <ac:spMkLst>
            <pc:docMk/>
            <pc:sldMk cId="274104451" sldId="2147470102"/>
            <ac:spMk id="9" creationId="{F7E23187-C9F4-959D-4EB9-3A5C338C3622}"/>
          </ac:spMkLst>
        </pc:spChg>
        <pc:spChg chg="mod ord topLvl">
          <ac:chgData name="Benjamin H" userId="7e405023-1641-429b-98ca-5e9ff63e4811" providerId="ADAL" clId="{B7DE06DF-4B0D-43E9-9397-24F27C803294}" dt="2022-07-12T10:41:00.571" v="378" actId="3064"/>
          <ac:spMkLst>
            <pc:docMk/>
            <pc:sldMk cId="274104451" sldId="2147470102"/>
            <ac:spMk id="10" creationId="{23F3A274-5D0B-77E3-9D5D-F5D20005EA18}"/>
          </ac:spMkLst>
        </pc:spChg>
        <pc:spChg chg="mod topLvl">
          <ac:chgData name="Benjamin H" userId="7e405023-1641-429b-98ca-5e9ff63e4811" providerId="ADAL" clId="{B7DE06DF-4B0D-43E9-9397-24F27C803294}" dt="2022-07-12T10:40:29.887" v="339"/>
          <ac:spMkLst>
            <pc:docMk/>
            <pc:sldMk cId="274104451" sldId="2147470102"/>
            <ac:spMk id="12" creationId="{4E35CAF4-93B8-50AB-EE94-DC8FE2860B64}"/>
          </ac:spMkLst>
        </pc:spChg>
        <pc:spChg chg="mod ord topLvl">
          <ac:chgData name="Benjamin H" userId="7e405023-1641-429b-98ca-5e9ff63e4811" providerId="ADAL" clId="{B7DE06DF-4B0D-43E9-9397-24F27C803294}" dt="2022-07-12T10:41:00.571" v="378" actId="3064"/>
          <ac:spMkLst>
            <pc:docMk/>
            <pc:sldMk cId="274104451" sldId="2147470102"/>
            <ac:spMk id="13" creationId="{2B7BDA4C-A636-C7AE-B468-555EC6A001E6}"/>
          </ac:spMkLst>
        </pc:spChg>
        <pc:spChg chg="add del mod">
          <ac:chgData name="Benjamin H" userId="7e405023-1641-429b-98ca-5e9ff63e4811" providerId="ADAL" clId="{B7DE06DF-4B0D-43E9-9397-24F27C803294}" dt="2022-07-12T10:40:38.707" v="353" actId="478"/>
          <ac:spMkLst>
            <pc:docMk/>
            <pc:sldMk cId="274104451" sldId="2147470102"/>
            <ac:spMk id="14" creationId="{FBF75DC8-16F4-B38C-0000-B168E35BF031}"/>
          </ac:spMkLst>
        </pc:spChg>
        <pc:spChg chg="add del mod">
          <ac:chgData name="Benjamin H" userId="7e405023-1641-429b-98ca-5e9ff63e4811" providerId="ADAL" clId="{B7DE06DF-4B0D-43E9-9397-24F27C803294}" dt="2022-07-12T10:40:33.460" v="352" actId="478"/>
          <ac:spMkLst>
            <pc:docMk/>
            <pc:sldMk cId="274104451" sldId="2147470102"/>
            <ac:spMk id="15" creationId="{DE7CA1CF-6260-BFE1-9103-E60317058E85}"/>
          </ac:spMkLst>
        </pc:spChg>
        <pc:spChg chg="add mod">
          <ac:chgData name="Benjamin H" userId="7e405023-1641-429b-98ca-5e9ff63e4811" providerId="ADAL" clId="{B7DE06DF-4B0D-43E9-9397-24F27C803294}" dt="2022-07-12T10:42:43.196" v="401" actId="207"/>
          <ac:spMkLst>
            <pc:docMk/>
            <pc:sldMk cId="274104451" sldId="2147470102"/>
            <ac:spMk id="16" creationId="{F8874ECA-279F-FE93-151D-FC5E6F2DAA74}"/>
          </ac:spMkLst>
        </pc:spChg>
        <pc:grpChg chg="del">
          <ac:chgData name="Benjamin H" userId="7e405023-1641-429b-98ca-5e9ff63e4811" providerId="ADAL" clId="{B7DE06DF-4B0D-43E9-9397-24F27C803294}" dt="2022-07-12T10:37:22.267" v="40" actId="165"/>
          <ac:grpSpMkLst>
            <pc:docMk/>
            <pc:sldMk cId="274104451" sldId="2147470102"/>
            <ac:grpSpMk id="4" creationId="{F59C9EAE-79A9-4A15-CC4F-B363DD3A1622}"/>
          </ac:grpSpMkLst>
        </pc:grpChg>
        <pc:grpChg chg="del">
          <ac:chgData name="Benjamin H" userId="7e405023-1641-429b-98ca-5e9ff63e4811" providerId="ADAL" clId="{B7DE06DF-4B0D-43E9-9397-24F27C803294}" dt="2022-07-12T10:37:22.267" v="40" actId="165"/>
          <ac:grpSpMkLst>
            <pc:docMk/>
            <pc:sldMk cId="274104451" sldId="2147470102"/>
            <ac:grpSpMk id="8" creationId="{1E6AF1E1-3D0D-2479-1873-4981553E95B4}"/>
          </ac:grpSpMkLst>
        </pc:grpChg>
        <pc:grpChg chg="del">
          <ac:chgData name="Benjamin H" userId="7e405023-1641-429b-98ca-5e9ff63e4811" providerId="ADAL" clId="{B7DE06DF-4B0D-43E9-9397-24F27C803294}" dt="2022-07-12T10:37:22.267" v="40" actId="165"/>
          <ac:grpSpMkLst>
            <pc:docMk/>
            <pc:sldMk cId="274104451" sldId="2147470102"/>
            <ac:grpSpMk id="11" creationId="{F5A79958-6E04-C12A-677B-8A55D6575EA6}"/>
          </ac:grpSpMkLst>
        </pc:grpChg>
      </pc:sldChg>
      <pc:sldChg chg="addSp modSp">
        <pc:chgData name="Benjamin H" userId="7e405023-1641-429b-98ca-5e9ff63e4811" providerId="ADAL" clId="{B7DE06DF-4B0D-43E9-9397-24F27C803294}" dt="2022-07-12T10:43:33.106" v="402"/>
        <pc:sldMkLst>
          <pc:docMk/>
          <pc:sldMk cId="4187943998" sldId="2147470103"/>
        </pc:sldMkLst>
        <pc:spChg chg="add mod">
          <ac:chgData name="Benjamin H" userId="7e405023-1641-429b-98ca-5e9ff63e4811" providerId="ADAL" clId="{B7DE06DF-4B0D-43E9-9397-24F27C803294}" dt="2022-07-12T10:43:33.106" v="402"/>
          <ac:spMkLst>
            <pc:docMk/>
            <pc:sldMk cId="4187943998" sldId="2147470103"/>
            <ac:spMk id="18" creationId="{696582A4-787A-979E-52DA-AEE6322D45A2}"/>
          </ac:spMkLst>
        </pc:spChg>
      </pc:sldChg>
      <pc:sldChg chg="addSp modSp">
        <pc:chgData name="Benjamin H" userId="7e405023-1641-429b-98ca-5e9ff63e4811" providerId="ADAL" clId="{B7DE06DF-4B0D-43E9-9397-24F27C803294}" dt="2022-07-12T10:43:44.122" v="403"/>
        <pc:sldMkLst>
          <pc:docMk/>
          <pc:sldMk cId="67869771" sldId="2147470104"/>
        </pc:sldMkLst>
        <pc:spChg chg="add mod">
          <ac:chgData name="Benjamin H" userId="7e405023-1641-429b-98ca-5e9ff63e4811" providerId="ADAL" clId="{B7DE06DF-4B0D-43E9-9397-24F27C803294}" dt="2022-07-12T10:43:44.122" v="403"/>
          <ac:spMkLst>
            <pc:docMk/>
            <pc:sldMk cId="67869771" sldId="2147470104"/>
            <ac:spMk id="11" creationId="{77D5731F-64F8-FB4D-2226-9887371AB8D2}"/>
          </ac:spMkLst>
        </pc:spChg>
      </pc:sldChg>
      <pc:sldChg chg="del">
        <pc:chgData name="Benjamin H" userId="7e405023-1641-429b-98ca-5e9ff63e4811" providerId="ADAL" clId="{B7DE06DF-4B0D-43E9-9397-24F27C803294}" dt="2022-07-12T10:44:44.044" v="408" actId="47"/>
        <pc:sldMkLst>
          <pc:docMk/>
          <pc:sldMk cId="2241622503" sldId="2147470105"/>
        </pc:sldMkLst>
      </pc:sldChg>
      <pc:sldChg chg="addSp modSp mod">
        <pc:chgData name="Benjamin H" userId="7e405023-1641-429b-98ca-5e9ff63e4811" providerId="ADAL" clId="{B7DE06DF-4B0D-43E9-9397-24F27C803294}" dt="2022-07-12T10:46:32.626" v="413"/>
        <pc:sldMkLst>
          <pc:docMk/>
          <pc:sldMk cId="1708654097" sldId="2147470106"/>
        </pc:sldMkLst>
        <pc:spChg chg="add mod">
          <ac:chgData name="Benjamin H" userId="7e405023-1641-429b-98ca-5e9ff63e4811" providerId="ADAL" clId="{B7DE06DF-4B0D-43E9-9397-24F27C803294}" dt="2022-07-12T10:46:32.626" v="413"/>
          <ac:spMkLst>
            <pc:docMk/>
            <pc:sldMk cId="1708654097" sldId="2147470106"/>
            <ac:spMk id="5" creationId="{2A848696-F012-3DF2-2572-30EDDAFD9600}"/>
          </ac:spMkLst>
        </pc:spChg>
      </pc:sldChg>
      <pc:sldChg chg="addSp modSp">
        <pc:chgData name="Benjamin H" userId="7e405023-1641-429b-98ca-5e9ff63e4811" providerId="ADAL" clId="{B7DE06DF-4B0D-43E9-9397-24F27C803294}" dt="2022-07-12T10:44:52.855" v="409"/>
        <pc:sldMkLst>
          <pc:docMk/>
          <pc:sldMk cId="812751919" sldId="2147470107"/>
        </pc:sldMkLst>
        <pc:spChg chg="add mod">
          <ac:chgData name="Benjamin H" userId="7e405023-1641-429b-98ca-5e9ff63e4811" providerId="ADAL" clId="{B7DE06DF-4B0D-43E9-9397-24F27C803294}" dt="2022-07-12T10:44:52.855" v="409"/>
          <ac:spMkLst>
            <pc:docMk/>
            <pc:sldMk cId="812751919" sldId="2147470107"/>
            <ac:spMk id="14" creationId="{24C24B50-C4D1-664D-54A1-5A354E803604}"/>
          </ac:spMkLst>
        </pc:spChg>
      </pc:sldChg>
      <pc:sldChg chg="addSp modSp">
        <pc:chgData name="Benjamin H" userId="7e405023-1641-429b-98ca-5e9ff63e4811" providerId="ADAL" clId="{B7DE06DF-4B0D-43E9-9397-24F27C803294}" dt="2022-07-12T10:46:41.691" v="414"/>
        <pc:sldMkLst>
          <pc:docMk/>
          <pc:sldMk cId="1705242758" sldId="2147470109"/>
        </pc:sldMkLst>
        <pc:spChg chg="add mod">
          <ac:chgData name="Benjamin H" userId="7e405023-1641-429b-98ca-5e9ff63e4811" providerId="ADAL" clId="{B7DE06DF-4B0D-43E9-9397-24F27C803294}" dt="2022-07-12T10:46:41.691" v="414"/>
          <ac:spMkLst>
            <pc:docMk/>
            <pc:sldMk cId="1705242758" sldId="2147470109"/>
            <ac:spMk id="16" creationId="{9F7A6B4E-E54C-A3C2-404C-593C1D70EB2C}"/>
          </ac:spMkLst>
        </pc:spChg>
      </pc:sldChg>
      <pc:sldChg chg="addSp modSp mod">
        <pc:chgData name="Benjamin H" userId="7e405023-1641-429b-98ca-5e9ff63e4811" providerId="ADAL" clId="{B7DE06DF-4B0D-43E9-9397-24F27C803294}" dt="2022-07-12T10:46:52.141" v="418"/>
        <pc:sldMkLst>
          <pc:docMk/>
          <pc:sldMk cId="3446762161" sldId="2147470110"/>
        </pc:sldMkLst>
        <pc:spChg chg="add mod">
          <ac:chgData name="Benjamin H" userId="7e405023-1641-429b-98ca-5e9ff63e4811" providerId="ADAL" clId="{B7DE06DF-4B0D-43E9-9397-24F27C803294}" dt="2022-07-12T10:46:52.141" v="418"/>
          <ac:spMkLst>
            <pc:docMk/>
            <pc:sldMk cId="3446762161" sldId="2147470110"/>
            <ac:spMk id="21" creationId="{DE84AC8B-2F85-4C89-EA0C-AF997D9012B3}"/>
          </ac:spMkLst>
        </pc:spChg>
      </pc:sldChg>
      <pc:sldChg chg="modSp mod">
        <pc:chgData name="Benjamin H" userId="7e405023-1641-429b-98ca-5e9ff63e4811" providerId="ADAL" clId="{B7DE06DF-4B0D-43E9-9397-24F27C803294}" dt="2022-07-12T10:48:33.569" v="436"/>
        <pc:sldMkLst>
          <pc:docMk/>
          <pc:sldMk cId="2152813025" sldId="2147470111"/>
        </pc:sldMkLst>
        <pc:spChg chg="mod">
          <ac:chgData name="Benjamin H" userId="7e405023-1641-429b-98ca-5e9ff63e4811" providerId="ADAL" clId="{B7DE06DF-4B0D-43E9-9397-24F27C803294}" dt="2022-07-12T10:48:33.569" v="436"/>
          <ac:spMkLst>
            <pc:docMk/>
            <pc:sldMk cId="2152813025" sldId="2147470111"/>
            <ac:spMk id="7" creationId="{260D20BD-AB89-6449-9BC3-B5B4F700D7A9}"/>
          </ac:spMkLst>
        </pc:spChg>
      </pc:sldChg>
      <pc:sldChg chg="addSp modSp">
        <pc:chgData name="Benjamin H" userId="7e405023-1641-429b-98ca-5e9ff63e4811" providerId="ADAL" clId="{B7DE06DF-4B0D-43E9-9397-24F27C803294}" dt="2022-07-12T10:47:11.968" v="420"/>
        <pc:sldMkLst>
          <pc:docMk/>
          <pc:sldMk cId="2482916662" sldId="2147470112"/>
        </pc:sldMkLst>
        <pc:spChg chg="add mod">
          <ac:chgData name="Benjamin H" userId="7e405023-1641-429b-98ca-5e9ff63e4811" providerId="ADAL" clId="{B7DE06DF-4B0D-43E9-9397-24F27C803294}" dt="2022-07-12T10:47:11.968" v="420"/>
          <ac:spMkLst>
            <pc:docMk/>
            <pc:sldMk cId="2482916662" sldId="2147470112"/>
            <ac:spMk id="9" creationId="{F5503CAC-CDA7-9DFE-39EC-23E4738099E0}"/>
          </ac:spMkLst>
        </pc:spChg>
      </pc:sldChg>
      <pc:sldChg chg="addSp delSp modSp mod modClrScheme chgLayout">
        <pc:chgData name="Benjamin H" userId="7e405023-1641-429b-98ca-5e9ff63e4811" providerId="ADAL" clId="{B7DE06DF-4B0D-43E9-9397-24F27C803294}" dt="2022-07-12T11:05:05.047" v="858" actId="165"/>
        <pc:sldMkLst>
          <pc:docMk/>
          <pc:sldMk cId="2775602792" sldId="2147470115"/>
        </pc:sldMkLst>
        <pc:spChg chg="mod ord">
          <ac:chgData name="Benjamin H" userId="7e405023-1641-429b-98ca-5e9ff63e4811" providerId="ADAL" clId="{B7DE06DF-4B0D-43E9-9397-24F27C803294}" dt="2022-07-12T11:05:02.643" v="857"/>
          <ac:spMkLst>
            <pc:docMk/>
            <pc:sldMk cId="2775602792" sldId="2147470115"/>
            <ac:spMk id="3" creationId="{08AAEF0E-3176-F515-E7C1-F3CE750FFEDD}"/>
          </ac:spMkLst>
        </pc:spChg>
        <pc:spChg chg="add del mod ord">
          <ac:chgData name="Benjamin H" userId="7e405023-1641-429b-98ca-5e9ff63e4811" providerId="ADAL" clId="{B7DE06DF-4B0D-43E9-9397-24F27C803294}" dt="2022-07-12T11:05:00.958" v="854" actId="700"/>
          <ac:spMkLst>
            <pc:docMk/>
            <pc:sldMk cId="2775602792" sldId="2147470115"/>
            <ac:spMk id="4" creationId="{4431489E-E004-CCF2-208F-24CC6ED97D66}"/>
          </ac:spMkLst>
        </pc:spChg>
        <pc:spChg chg="mod ord">
          <ac:chgData name="Benjamin H" userId="7e405023-1641-429b-98ca-5e9ff63e4811" providerId="ADAL" clId="{B7DE06DF-4B0D-43E9-9397-24F27C803294}" dt="2022-07-12T11:05:02.643" v="857"/>
          <ac:spMkLst>
            <pc:docMk/>
            <pc:sldMk cId="2775602792" sldId="2147470115"/>
            <ac:spMk id="5" creationId="{F0752EC6-F767-AB87-F2FD-9B77933028D5}"/>
          </ac:spMkLst>
        </pc:spChg>
        <pc:spChg chg="add del mod">
          <ac:chgData name="Benjamin H" userId="7e405023-1641-429b-98ca-5e9ff63e4811" providerId="ADAL" clId="{B7DE06DF-4B0D-43E9-9397-24F27C803294}" dt="2022-07-12T11:05:02.230" v="855"/>
          <ac:spMkLst>
            <pc:docMk/>
            <pc:sldMk cId="2775602792" sldId="2147470115"/>
            <ac:spMk id="6" creationId="{6B359B21-AD66-EF9F-B5A4-6A7723875A7F}"/>
          </ac:spMkLst>
        </pc:spChg>
        <pc:spChg chg="add del mod">
          <ac:chgData name="Benjamin H" userId="7e405023-1641-429b-98ca-5e9ff63e4811" providerId="ADAL" clId="{B7DE06DF-4B0D-43E9-9397-24F27C803294}" dt="2022-07-12T11:05:02.230" v="855"/>
          <ac:spMkLst>
            <pc:docMk/>
            <pc:sldMk cId="2775602792" sldId="2147470115"/>
            <ac:spMk id="7" creationId="{EE77CE85-60E1-1C92-5B59-311904615312}"/>
          </ac:spMkLst>
        </pc:spChg>
        <pc:spChg chg="add del mod">
          <ac:chgData name="Benjamin H" userId="7e405023-1641-429b-98ca-5e9ff63e4811" providerId="ADAL" clId="{B7DE06DF-4B0D-43E9-9397-24F27C803294}" dt="2022-07-12T11:05:02.446" v="856"/>
          <ac:spMkLst>
            <pc:docMk/>
            <pc:sldMk cId="2775602792" sldId="2147470115"/>
            <ac:spMk id="8" creationId="{5660A7F8-FDF3-002F-D903-C31F2A9738E6}"/>
          </ac:spMkLst>
        </pc:spChg>
        <pc:spChg chg="add del mod">
          <ac:chgData name="Benjamin H" userId="7e405023-1641-429b-98ca-5e9ff63e4811" providerId="ADAL" clId="{B7DE06DF-4B0D-43E9-9397-24F27C803294}" dt="2022-07-12T11:05:02.446" v="856"/>
          <ac:spMkLst>
            <pc:docMk/>
            <pc:sldMk cId="2775602792" sldId="2147470115"/>
            <ac:spMk id="9" creationId="{F920CB9A-83FF-EE19-8177-46AEA2D82330}"/>
          </ac:spMkLst>
        </pc:spChg>
        <pc:spChg chg="add del mod">
          <ac:chgData name="Benjamin H" userId="7e405023-1641-429b-98ca-5e9ff63e4811" providerId="ADAL" clId="{B7DE06DF-4B0D-43E9-9397-24F27C803294}" dt="2022-07-12T11:05:02.643" v="857"/>
          <ac:spMkLst>
            <pc:docMk/>
            <pc:sldMk cId="2775602792" sldId="2147470115"/>
            <ac:spMk id="10" creationId="{81F14ADA-FC1D-47B1-073A-3272220EF5DA}"/>
          </ac:spMkLst>
        </pc:spChg>
        <pc:spChg chg="add del mod">
          <ac:chgData name="Benjamin H" userId="7e405023-1641-429b-98ca-5e9ff63e4811" providerId="ADAL" clId="{B7DE06DF-4B0D-43E9-9397-24F27C803294}" dt="2022-07-12T11:05:02.643" v="857"/>
          <ac:spMkLst>
            <pc:docMk/>
            <pc:sldMk cId="2775602792" sldId="2147470115"/>
            <ac:spMk id="11" creationId="{D8595F00-E783-B540-A7A1-DB9231B0C4DB}"/>
          </ac:spMkLst>
        </pc:spChg>
        <pc:spChg chg="mod topLvl">
          <ac:chgData name="Benjamin H" userId="7e405023-1641-429b-98ca-5e9ff63e4811" providerId="ADAL" clId="{B7DE06DF-4B0D-43E9-9397-24F27C803294}" dt="2022-07-12T11:05:05.047" v="858" actId="165"/>
          <ac:spMkLst>
            <pc:docMk/>
            <pc:sldMk cId="2775602792" sldId="2147470115"/>
            <ac:spMk id="127" creationId="{9F3F96DE-FC59-2460-20BD-62F0AC0AB892}"/>
          </ac:spMkLst>
        </pc:spChg>
        <pc:spChg chg="mod topLvl">
          <ac:chgData name="Benjamin H" userId="7e405023-1641-429b-98ca-5e9ff63e4811" providerId="ADAL" clId="{B7DE06DF-4B0D-43E9-9397-24F27C803294}" dt="2022-07-12T11:05:05.047" v="858" actId="165"/>
          <ac:spMkLst>
            <pc:docMk/>
            <pc:sldMk cId="2775602792" sldId="2147470115"/>
            <ac:spMk id="128" creationId="{D069E226-ED7A-DD97-62A0-3EB80D8F0CCF}"/>
          </ac:spMkLst>
        </pc:spChg>
        <pc:spChg chg="mod topLvl">
          <ac:chgData name="Benjamin H" userId="7e405023-1641-429b-98ca-5e9ff63e4811" providerId="ADAL" clId="{B7DE06DF-4B0D-43E9-9397-24F27C803294}" dt="2022-07-12T11:05:05.047" v="858" actId="165"/>
          <ac:spMkLst>
            <pc:docMk/>
            <pc:sldMk cId="2775602792" sldId="2147470115"/>
            <ac:spMk id="129" creationId="{2F739009-D15F-4CF0-0106-93B509946D25}"/>
          </ac:spMkLst>
        </pc:spChg>
        <pc:spChg chg="mod topLvl">
          <ac:chgData name="Benjamin H" userId="7e405023-1641-429b-98ca-5e9ff63e4811" providerId="ADAL" clId="{B7DE06DF-4B0D-43E9-9397-24F27C803294}" dt="2022-07-12T11:05:05.047" v="858" actId="165"/>
          <ac:spMkLst>
            <pc:docMk/>
            <pc:sldMk cId="2775602792" sldId="2147470115"/>
            <ac:spMk id="130" creationId="{E1CDCF21-6969-4790-5E32-567A3EAB1735}"/>
          </ac:spMkLst>
        </pc:spChg>
        <pc:spChg chg="mod topLvl">
          <ac:chgData name="Benjamin H" userId="7e405023-1641-429b-98ca-5e9ff63e4811" providerId="ADAL" clId="{B7DE06DF-4B0D-43E9-9397-24F27C803294}" dt="2022-07-12T11:05:05.047" v="858" actId="165"/>
          <ac:spMkLst>
            <pc:docMk/>
            <pc:sldMk cId="2775602792" sldId="2147470115"/>
            <ac:spMk id="131" creationId="{62B90882-71C6-CB6C-0A97-5FC588CA4777}"/>
          </ac:spMkLst>
        </pc:spChg>
        <pc:spChg chg="mod topLvl">
          <ac:chgData name="Benjamin H" userId="7e405023-1641-429b-98ca-5e9ff63e4811" providerId="ADAL" clId="{B7DE06DF-4B0D-43E9-9397-24F27C803294}" dt="2022-07-12T11:05:05.047" v="858" actId="165"/>
          <ac:spMkLst>
            <pc:docMk/>
            <pc:sldMk cId="2775602792" sldId="2147470115"/>
            <ac:spMk id="132" creationId="{0FF2CB39-5F13-A483-3E41-E00B0925C291}"/>
          </ac:spMkLst>
        </pc:spChg>
        <pc:spChg chg="mod topLvl">
          <ac:chgData name="Benjamin H" userId="7e405023-1641-429b-98ca-5e9ff63e4811" providerId="ADAL" clId="{B7DE06DF-4B0D-43E9-9397-24F27C803294}" dt="2022-07-12T11:05:05.047" v="858" actId="165"/>
          <ac:spMkLst>
            <pc:docMk/>
            <pc:sldMk cId="2775602792" sldId="2147470115"/>
            <ac:spMk id="133" creationId="{59D2C59B-92B0-F9E6-39C0-8EBC5D08850E}"/>
          </ac:spMkLst>
        </pc:spChg>
        <pc:spChg chg="mod topLvl">
          <ac:chgData name="Benjamin H" userId="7e405023-1641-429b-98ca-5e9ff63e4811" providerId="ADAL" clId="{B7DE06DF-4B0D-43E9-9397-24F27C803294}" dt="2022-07-12T11:05:05.047" v="858" actId="165"/>
          <ac:spMkLst>
            <pc:docMk/>
            <pc:sldMk cId="2775602792" sldId="2147470115"/>
            <ac:spMk id="134" creationId="{3A6E8632-4719-5A18-518B-71BE16C269F9}"/>
          </ac:spMkLst>
        </pc:spChg>
        <pc:spChg chg="mod topLvl">
          <ac:chgData name="Benjamin H" userId="7e405023-1641-429b-98ca-5e9ff63e4811" providerId="ADAL" clId="{B7DE06DF-4B0D-43E9-9397-24F27C803294}" dt="2022-07-12T11:05:05.047" v="858" actId="165"/>
          <ac:spMkLst>
            <pc:docMk/>
            <pc:sldMk cId="2775602792" sldId="2147470115"/>
            <ac:spMk id="135" creationId="{38FE4776-635B-9C4B-A2F4-A475FB6096B0}"/>
          </ac:spMkLst>
        </pc:spChg>
        <pc:spChg chg="mod topLvl">
          <ac:chgData name="Benjamin H" userId="7e405023-1641-429b-98ca-5e9ff63e4811" providerId="ADAL" clId="{B7DE06DF-4B0D-43E9-9397-24F27C803294}" dt="2022-07-12T11:05:05.047" v="858" actId="165"/>
          <ac:spMkLst>
            <pc:docMk/>
            <pc:sldMk cId="2775602792" sldId="2147470115"/>
            <ac:spMk id="136" creationId="{CEE62CB0-3F78-6598-69C5-911DBC427DB6}"/>
          </ac:spMkLst>
        </pc:spChg>
        <pc:spChg chg="mod topLvl">
          <ac:chgData name="Benjamin H" userId="7e405023-1641-429b-98ca-5e9ff63e4811" providerId="ADAL" clId="{B7DE06DF-4B0D-43E9-9397-24F27C803294}" dt="2022-07-12T11:05:05.047" v="858" actId="165"/>
          <ac:spMkLst>
            <pc:docMk/>
            <pc:sldMk cId="2775602792" sldId="2147470115"/>
            <ac:spMk id="137" creationId="{991A3637-62E6-A98E-3405-897A73654CA0}"/>
          </ac:spMkLst>
        </pc:spChg>
        <pc:spChg chg="mod topLvl">
          <ac:chgData name="Benjamin H" userId="7e405023-1641-429b-98ca-5e9ff63e4811" providerId="ADAL" clId="{B7DE06DF-4B0D-43E9-9397-24F27C803294}" dt="2022-07-12T11:05:05.047" v="858" actId="165"/>
          <ac:spMkLst>
            <pc:docMk/>
            <pc:sldMk cId="2775602792" sldId="2147470115"/>
            <ac:spMk id="138" creationId="{6D6C954F-129C-2C74-4967-9405C8D75C39}"/>
          </ac:spMkLst>
        </pc:spChg>
        <pc:spChg chg="mod topLvl">
          <ac:chgData name="Benjamin H" userId="7e405023-1641-429b-98ca-5e9ff63e4811" providerId="ADAL" clId="{B7DE06DF-4B0D-43E9-9397-24F27C803294}" dt="2022-07-12T11:05:05.047" v="858" actId="165"/>
          <ac:spMkLst>
            <pc:docMk/>
            <pc:sldMk cId="2775602792" sldId="2147470115"/>
            <ac:spMk id="139" creationId="{C937C371-F3F4-E1A4-912A-68538113E2AF}"/>
          </ac:spMkLst>
        </pc:spChg>
        <pc:spChg chg="mod topLvl">
          <ac:chgData name="Benjamin H" userId="7e405023-1641-429b-98ca-5e9ff63e4811" providerId="ADAL" clId="{B7DE06DF-4B0D-43E9-9397-24F27C803294}" dt="2022-07-12T11:05:05.047" v="858" actId="165"/>
          <ac:spMkLst>
            <pc:docMk/>
            <pc:sldMk cId="2775602792" sldId="2147470115"/>
            <ac:spMk id="140" creationId="{1C384BA4-61EE-45E0-4336-9927952BD727}"/>
          </ac:spMkLst>
        </pc:spChg>
        <pc:spChg chg="mod topLvl">
          <ac:chgData name="Benjamin H" userId="7e405023-1641-429b-98ca-5e9ff63e4811" providerId="ADAL" clId="{B7DE06DF-4B0D-43E9-9397-24F27C803294}" dt="2022-07-12T11:05:05.047" v="858" actId="165"/>
          <ac:spMkLst>
            <pc:docMk/>
            <pc:sldMk cId="2775602792" sldId="2147470115"/>
            <ac:spMk id="141" creationId="{BC8DA89A-7A18-986C-EA38-D7BD7157D42D}"/>
          </ac:spMkLst>
        </pc:spChg>
        <pc:spChg chg="mod topLvl">
          <ac:chgData name="Benjamin H" userId="7e405023-1641-429b-98ca-5e9ff63e4811" providerId="ADAL" clId="{B7DE06DF-4B0D-43E9-9397-24F27C803294}" dt="2022-07-12T11:05:05.047" v="858" actId="165"/>
          <ac:spMkLst>
            <pc:docMk/>
            <pc:sldMk cId="2775602792" sldId="2147470115"/>
            <ac:spMk id="142" creationId="{DC586A9C-4754-C211-A6E4-07344189966B}"/>
          </ac:spMkLst>
        </pc:spChg>
        <pc:grpChg chg="add del mod">
          <ac:chgData name="Benjamin H" userId="7e405023-1641-429b-98ca-5e9ff63e4811" providerId="ADAL" clId="{B7DE06DF-4B0D-43E9-9397-24F27C803294}" dt="2022-07-12T11:05:05.047" v="858" actId="165"/>
          <ac:grpSpMkLst>
            <pc:docMk/>
            <pc:sldMk cId="2775602792" sldId="2147470115"/>
            <ac:grpSpMk id="2" creationId="{8944AFAA-E62D-7918-0E1C-D96562859D7B}"/>
          </ac:grpSpMkLst>
        </pc:grpChg>
        <pc:grpChg chg="del">
          <ac:chgData name="Benjamin H" userId="7e405023-1641-429b-98ca-5e9ff63e4811" providerId="ADAL" clId="{B7DE06DF-4B0D-43E9-9397-24F27C803294}" dt="2022-07-12T11:04:07.302" v="552" actId="165"/>
          <ac:grpSpMkLst>
            <pc:docMk/>
            <pc:sldMk cId="2775602792" sldId="2147470115"/>
            <ac:grpSpMk id="126" creationId="{974F1078-A36E-42B0-19AB-426C3342CE50}"/>
          </ac:grpSpMkLst>
        </pc:grpChg>
      </pc:sldChg>
      <pc:sldChg chg="addSp delSp modSp mod chgLayout">
        <pc:chgData name="Benjamin H" userId="7e405023-1641-429b-98ca-5e9ff63e4811" providerId="ADAL" clId="{B7DE06DF-4B0D-43E9-9397-24F27C803294}" dt="2022-07-12T11:05:16.816" v="862"/>
        <pc:sldMkLst>
          <pc:docMk/>
          <pc:sldMk cId="2593721640" sldId="2147470116"/>
        </pc:sldMkLst>
        <pc:spChg chg="add del mod">
          <ac:chgData name="Benjamin H" userId="7e405023-1641-429b-98ca-5e9ff63e4811" providerId="ADAL" clId="{B7DE06DF-4B0D-43E9-9397-24F27C803294}" dt="2022-07-12T11:05:16.457" v="860"/>
          <ac:spMkLst>
            <pc:docMk/>
            <pc:sldMk cId="2593721640" sldId="2147470116"/>
            <ac:spMk id="2" creationId="{D1B5FDA5-94BA-ED73-E401-56DD28404687}"/>
          </ac:spMkLst>
        </pc:spChg>
        <pc:spChg chg="mod ord">
          <ac:chgData name="Benjamin H" userId="7e405023-1641-429b-98ca-5e9ff63e4811" providerId="ADAL" clId="{B7DE06DF-4B0D-43E9-9397-24F27C803294}" dt="2022-07-12T11:05:16.816" v="862"/>
          <ac:spMkLst>
            <pc:docMk/>
            <pc:sldMk cId="2593721640" sldId="2147470116"/>
            <ac:spMk id="3" creationId="{08AAEF0E-3176-F515-E7C1-F3CE750FFEDD}"/>
          </ac:spMkLst>
        </pc:spChg>
        <pc:spChg chg="add del mod">
          <ac:chgData name="Benjamin H" userId="7e405023-1641-429b-98ca-5e9ff63e4811" providerId="ADAL" clId="{B7DE06DF-4B0D-43E9-9397-24F27C803294}" dt="2022-07-12T11:05:16.457" v="860"/>
          <ac:spMkLst>
            <pc:docMk/>
            <pc:sldMk cId="2593721640" sldId="2147470116"/>
            <ac:spMk id="4" creationId="{A4AA1348-65B4-60DC-9E46-C65AEE44B427}"/>
          </ac:spMkLst>
        </pc:spChg>
        <pc:spChg chg="add del mod">
          <ac:chgData name="Benjamin H" userId="7e405023-1641-429b-98ca-5e9ff63e4811" providerId="ADAL" clId="{B7DE06DF-4B0D-43E9-9397-24F27C803294}" dt="2022-07-12T11:05:16.659" v="861"/>
          <ac:spMkLst>
            <pc:docMk/>
            <pc:sldMk cId="2593721640" sldId="2147470116"/>
            <ac:spMk id="5" creationId="{C6E13287-7D72-6C63-A61A-5E70A1D12B09}"/>
          </ac:spMkLst>
        </pc:spChg>
        <pc:spChg chg="add del mod">
          <ac:chgData name="Benjamin H" userId="7e405023-1641-429b-98ca-5e9ff63e4811" providerId="ADAL" clId="{B7DE06DF-4B0D-43E9-9397-24F27C803294}" dt="2022-07-12T11:05:16.659" v="861"/>
          <ac:spMkLst>
            <pc:docMk/>
            <pc:sldMk cId="2593721640" sldId="2147470116"/>
            <ac:spMk id="6" creationId="{DA69074F-76CC-BD22-95E7-5EB871D07CF3}"/>
          </ac:spMkLst>
        </pc:spChg>
        <pc:spChg chg="mod ord">
          <ac:chgData name="Benjamin H" userId="7e405023-1641-429b-98ca-5e9ff63e4811" providerId="ADAL" clId="{B7DE06DF-4B0D-43E9-9397-24F27C803294}" dt="2022-07-12T11:05:16.816" v="862"/>
          <ac:spMkLst>
            <pc:docMk/>
            <pc:sldMk cId="2593721640" sldId="2147470116"/>
            <ac:spMk id="7" creationId="{B0F63E6D-3F5C-1A13-17DA-EE59C508F7D0}"/>
          </ac:spMkLst>
        </pc:spChg>
        <pc:spChg chg="add del mod">
          <ac:chgData name="Benjamin H" userId="7e405023-1641-429b-98ca-5e9ff63e4811" providerId="ADAL" clId="{B7DE06DF-4B0D-43E9-9397-24F27C803294}" dt="2022-07-12T11:05:16.816" v="862"/>
          <ac:spMkLst>
            <pc:docMk/>
            <pc:sldMk cId="2593721640" sldId="2147470116"/>
            <ac:spMk id="8" creationId="{6E70FBC8-6EB2-ED6B-F49F-7D0A3E7ABFFE}"/>
          </ac:spMkLst>
        </pc:spChg>
        <pc:spChg chg="add del mod">
          <ac:chgData name="Benjamin H" userId="7e405023-1641-429b-98ca-5e9ff63e4811" providerId="ADAL" clId="{B7DE06DF-4B0D-43E9-9397-24F27C803294}" dt="2022-07-12T11:05:16.816" v="862"/>
          <ac:spMkLst>
            <pc:docMk/>
            <pc:sldMk cId="2593721640" sldId="2147470116"/>
            <ac:spMk id="9" creationId="{F1D16F57-54A3-667B-B7AA-8763E9EC0B06}"/>
          </ac:spMkLst>
        </pc:spChg>
      </pc:sldChg>
      <pc:sldChg chg="modSp mod">
        <pc:chgData name="Benjamin H" userId="7e405023-1641-429b-98ca-5e9ff63e4811" providerId="ADAL" clId="{B7DE06DF-4B0D-43E9-9397-24F27C803294}" dt="2022-07-12T11:06:12.737" v="863" actId="33524"/>
        <pc:sldMkLst>
          <pc:docMk/>
          <pc:sldMk cId="1160821560" sldId="2147470117"/>
        </pc:sldMkLst>
        <pc:spChg chg="mod">
          <ac:chgData name="Benjamin H" userId="7e405023-1641-429b-98ca-5e9ff63e4811" providerId="ADAL" clId="{B7DE06DF-4B0D-43E9-9397-24F27C803294}" dt="2022-07-12T11:06:12.737" v="863" actId="33524"/>
          <ac:spMkLst>
            <pc:docMk/>
            <pc:sldMk cId="1160821560" sldId="2147470117"/>
            <ac:spMk id="7" creationId="{B0F63E6D-3F5C-1A13-17DA-EE59C508F7D0}"/>
          </ac:spMkLst>
        </pc:spChg>
      </pc:sldChg>
      <pc:sldChg chg="addSp modSp mod">
        <pc:chgData name="Benjamin H" userId="7e405023-1641-429b-98ca-5e9ff63e4811" providerId="ADAL" clId="{B7DE06DF-4B0D-43E9-9397-24F27C803294}" dt="2022-07-12T10:47:35.588" v="424"/>
        <pc:sldMkLst>
          <pc:docMk/>
          <pc:sldMk cId="3527164353" sldId="2147470119"/>
        </pc:sldMkLst>
        <pc:spChg chg="add mod">
          <ac:chgData name="Benjamin H" userId="7e405023-1641-429b-98ca-5e9ff63e4811" providerId="ADAL" clId="{B7DE06DF-4B0D-43E9-9397-24F27C803294}" dt="2022-07-12T10:47:35.588" v="424"/>
          <ac:spMkLst>
            <pc:docMk/>
            <pc:sldMk cId="3527164353" sldId="2147470119"/>
            <ac:spMk id="14" creationId="{999195E2-EAA4-D482-5A21-ED0B95BD8206}"/>
          </ac:spMkLst>
        </pc:spChg>
      </pc:sldChg>
      <pc:sldChg chg="addSp modSp mod">
        <pc:chgData name="Benjamin H" userId="7e405023-1641-429b-98ca-5e9ff63e4811" providerId="ADAL" clId="{B7DE06DF-4B0D-43E9-9397-24F27C803294}" dt="2022-07-12T11:06:36.060" v="864" actId="27107"/>
        <pc:sldMkLst>
          <pc:docMk/>
          <pc:sldMk cId="870057748" sldId="2147470120"/>
        </pc:sldMkLst>
        <pc:spChg chg="mod">
          <ac:chgData name="Benjamin H" userId="7e405023-1641-429b-98ca-5e9ff63e4811" providerId="ADAL" clId="{B7DE06DF-4B0D-43E9-9397-24F27C803294}" dt="2022-07-12T11:06:36.060" v="864" actId="27107"/>
          <ac:spMkLst>
            <pc:docMk/>
            <pc:sldMk cId="870057748" sldId="2147470120"/>
            <ac:spMk id="3" creationId="{08AAEF0E-3176-F515-E7C1-F3CE750FFEDD}"/>
          </ac:spMkLst>
        </pc:spChg>
        <pc:spChg chg="add mod">
          <ac:chgData name="Benjamin H" userId="7e405023-1641-429b-98ca-5e9ff63e4811" providerId="ADAL" clId="{B7DE06DF-4B0D-43E9-9397-24F27C803294}" dt="2022-07-12T10:47:46.063" v="425"/>
          <ac:spMkLst>
            <pc:docMk/>
            <pc:sldMk cId="870057748" sldId="2147470120"/>
            <ac:spMk id="14" creationId="{D5D06712-1047-CDB3-008C-C3B7CEEB4B8C}"/>
          </ac:spMkLst>
        </pc:spChg>
      </pc:sldChg>
      <pc:sldChg chg="modSp mod">
        <pc:chgData name="Benjamin H" userId="7e405023-1641-429b-98ca-5e9ff63e4811" providerId="ADAL" clId="{B7DE06DF-4B0D-43E9-9397-24F27C803294}" dt="2022-07-12T10:48:17.935" v="433"/>
        <pc:sldMkLst>
          <pc:docMk/>
          <pc:sldMk cId="2234500620" sldId="2147470121"/>
        </pc:sldMkLst>
        <pc:spChg chg="mod">
          <ac:chgData name="Benjamin H" userId="7e405023-1641-429b-98ca-5e9ff63e4811" providerId="ADAL" clId="{B7DE06DF-4B0D-43E9-9397-24F27C803294}" dt="2022-07-12T10:48:17.935" v="433"/>
          <ac:spMkLst>
            <pc:docMk/>
            <pc:sldMk cId="2234500620" sldId="2147470121"/>
            <ac:spMk id="7" creationId="{260D20BD-AB89-6449-9BC3-B5B4F700D7A9}"/>
          </ac:spMkLst>
        </pc:spChg>
      </pc:sldChg>
      <pc:sldChg chg="addSp modSp">
        <pc:chgData name="Benjamin H" userId="7e405023-1641-429b-98ca-5e9ff63e4811" providerId="ADAL" clId="{B7DE06DF-4B0D-43E9-9397-24F27C803294}" dt="2022-07-12T10:49:17.092" v="437"/>
        <pc:sldMkLst>
          <pc:docMk/>
          <pc:sldMk cId="197859124" sldId="2147470122"/>
        </pc:sldMkLst>
        <pc:spChg chg="add mod">
          <ac:chgData name="Benjamin H" userId="7e405023-1641-429b-98ca-5e9ff63e4811" providerId="ADAL" clId="{B7DE06DF-4B0D-43E9-9397-24F27C803294}" dt="2022-07-12T10:49:17.092" v="437"/>
          <ac:spMkLst>
            <pc:docMk/>
            <pc:sldMk cId="197859124" sldId="2147470122"/>
            <ac:spMk id="11" creationId="{57A3770B-9630-3242-5D39-7F6E1F2B5FE6}"/>
          </ac:spMkLst>
        </pc:spChg>
      </pc:sldChg>
      <pc:sldChg chg="addSp modSp mod">
        <pc:chgData name="Benjamin H" userId="7e405023-1641-429b-98ca-5e9ff63e4811" providerId="ADAL" clId="{B7DE06DF-4B0D-43E9-9397-24F27C803294}" dt="2022-07-12T10:49:33.602" v="440" actId="207"/>
        <pc:sldMkLst>
          <pc:docMk/>
          <pc:sldMk cId="3181764210" sldId="2147470124"/>
        </pc:sldMkLst>
        <pc:spChg chg="add mod">
          <ac:chgData name="Benjamin H" userId="7e405023-1641-429b-98ca-5e9ff63e4811" providerId="ADAL" clId="{B7DE06DF-4B0D-43E9-9397-24F27C803294}" dt="2022-07-12T10:49:33.602" v="440" actId="207"/>
          <ac:spMkLst>
            <pc:docMk/>
            <pc:sldMk cId="3181764210" sldId="2147470124"/>
            <ac:spMk id="10" creationId="{2419502B-5ABE-7689-7710-0639C062E48E}"/>
          </ac:spMkLst>
        </pc:spChg>
      </pc:sldChg>
      <pc:sldChg chg="addSp modSp mod">
        <pc:chgData name="Benjamin H" userId="7e405023-1641-429b-98ca-5e9ff63e4811" providerId="ADAL" clId="{B7DE06DF-4B0D-43E9-9397-24F27C803294}" dt="2022-07-12T10:49:45.193" v="443" actId="207"/>
        <pc:sldMkLst>
          <pc:docMk/>
          <pc:sldMk cId="2409314190" sldId="2147470125"/>
        </pc:sldMkLst>
        <pc:spChg chg="add mod">
          <ac:chgData name="Benjamin H" userId="7e405023-1641-429b-98ca-5e9ff63e4811" providerId="ADAL" clId="{B7DE06DF-4B0D-43E9-9397-24F27C803294}" dt="2022-07-12T10:49:45.193" v="443" actId="207"/>
          <ac:spMkLst>
            <pc:docMk/>
            <pc:sldMk cId="2409314190" sldId="2147470125"/>
            <ac:spMk id="60" creationId="{CDCC3D0F-4811-7F00-831A-132E7ECC812E}"/>
          </ac:spMkLst>
        </pc:spChg>
      </pc:sldChg>
      <pc:sldChg chg="addSp modSp mod">
        <pc:chgData name="Benjamin H" userId="7e405023-1641-429b-98ca-5e9ff63e4811" providerId="ADAL" clId="{B7DE06DF-4B0D-43E9-9397-24F27C803294}" dt="2022-07-12T11:08:57.143" v="868" actId="1076"/>
        <pc:sldMkLst>
          <pc:docMk/>
          <pc:sldMk cId="3730548609" sldId="2147470126"/>
        </pc:sldMkLst>
        <pc:spChg chg="add mod">
          <ac:chgData name="Benjamin H" userId="7e405023-1641-429b-98ca-5e9ff63e4811" providerId="ADAL" clId="{B7DE06DF-4B0D-43E9-9397-24F27C803294}" dt="2022-07-12T10:50:02.215" v="446" actId="207"/>
          <ac:spMkLst>
            <pc:docMk/>
            <pc:sldMk cId="3730548609" sldId="2147470126"/>
            <ac:spMk id="9" creationId="{9040BA9B-B0FF-A17E-981B-31DFF95E8FEA}"/>
          </ac:spMkLst>
        </pc:spChg>
        <pc:picChg chg="mod">
          <ac:chgData name="Benjamin H" userId="7e405023-1641-429b-98ca-5e9ff63e4811" providerId="ADAL" clId="{B7DE06DF-4B0D-43E9-9397-24F27C803294}" dt="2022-07-12T11:08:57.143" v="868" actId="1076"/>
          <ac:picMkLst>
            <pc:docMk/>
            <pc:sldMk cId="3730548609" sldId="2147470126"/>
            <ac:picMk id="10" creationId="{5855F496-9D5E-6078-14FD-B94FE013197D}"/>
          </ac:picMkLst>
        </pc:picChg>
        <pc:picChg chg="mod">
          <ac:chgData name="Benjamin H" userId="7e405023-1641-429b-98ca-5e9ff63e4811" providerId="ADAL" clId="{B7DE06DF-4B0D-43E9-9397-24F27C803294}" dt="2022-07-12T11:08:55.664" v="866" actId="1076"/>
          <ac:picMkLst>
            <pc:docMk/>
            <pc:sldMk cId="3730548609" sldId="2147470126"/>
            <ac:picMk id="11" creationId="{FFAFE31D-4027-C689-9B7F-0AC435997552}"/>
          </ac:picMkLst>
        </pc:picChg>
      </pc:sldChg>
      <pc:sldChg chg="addSp delSp modSp mod">
        <pc:chgData name="Benjamin H" userId="7e405023-1641-429b-98ca-5e9ff63e4811" providerId="ADAL" clId="{B7DE06DF-4B0D-43E9-9397-24F27C803294}" dt="2022-07-12T11:11:57.696" v="953" actId="207"/>
        <pc:sldMkLst>
          <pc:docMk/>
          <pc:sldMk cId="1110751129" sldId="2147470127"/>
        </pc:sldMkLst>
        <pc:spChg chg="del mod">
          <ac:chgData name="Benjamin H" userId="7e405023-1641-429b-98ca-5e9ff63e4811" providerId="ADAL" clId="{B7DE06DF-4B0D-43E9-9397-24F27C803294}" dt="2022-07-12T11:10:27.896" v="913" actId="478"/>
          <ac:spMkLst>
            <pc:docMk/>
            <pc:sldMk cId="1110751129" sldId="2147470127"/>
            <ac:spMk id="3" creationId="{1477F124-059A-50CE-B15B-78E98F3027AA}"/>
          </ac:spMkLst>
        </pc:spChg>
        <pc:spChg chg="add mod ord">
          <ac:chgData name="Benjamin H" userId="7e405023-1641-429b-98ca-5e9ff63e4811" providerId="ADAL" clId="{B7DE06DF-4B0D-43E9-9397-24F27C803294}" dt="2022-07-12T11:10:43.663" v="919" actId="242"/>
          <ac:spMkLst>
            <pc:docMk/>
            <pc:sldMk cId="1110751129" sldId="2147470127"/>
            <ac:spMk id="5" creationId="{2B076441-849A-019E-59A3-1CE93A6DABB6}"/>
          </ac:spMkLst>
        </pc:spChg>
        <pc:spChg chg="mod topLvl">
          <ac:chgData name="Benjamin H" userId="7e405023-1641-429b-98ca-5e9ff63e4811" providerId="ADAL" clId="{B7DE06DF-4B0D-43E9-9397-24F27C803294}" dt="2022-07-12T11:11:57.696" v="953" actId="207"/>
          <ac:spMkLst>
            <pc:docMk/>
            <pc:sldMk cId="1110751129" sldId="2147470127"/>
            <ac:spMk id="11" creationId="{F6AC1384-646A-FC2B-9F8E-DC8429A36BD2}"/>
          </ac:spMkLst>
        </pc:spChg>
        <pc:spChg chg="mod topLvl">
          <ac:chgData name="Benjamin H" userId="7e405023-1641-429b-98ca-5e9ff63e4811" providerId="ADAL" clId="{B7DE06DF-4B0D-43E9-9397-24F27C803294}" dt="2022-07-12T11:11:08.108" v="952" actId="165"/>
          <ac:spMkLst>
            <pc:docMk/>
            <pc:sldMk cId="1110751129" sldId="2147470127"/>
            <ac:spMk id="12" creationId="{C2FB30FA-315C-04DD-508F-52E4CEA1F7E2}"/>
          </ac:spMkLst>
        </pc:spChg>
        <pc:spChg chg="mod topLvl">
          <ac:chgData name="Benjamin H" userId="7e405023-1641-429b-98ca-5e9ff63e4811" providerId="ADAL" clId="{B7DE06DF-4B0D-43E9-9397-24F27C803294}" dt="2022-07-12T11:11:57.696" v="953" actId="207"/>
          <ac:spMkLst>
            <pc:docMk/>
            <pc:sldMk cId="1110751129" sldId="2147470127"/>
            <ac:spMk id="13" creationId="{DA6C3DAF-5DD0-7AD7-2579-D2964966D826}"/>
          </ac:spMkLst>
        </pc:spChg>
        <pc:spChg chg="mod topLvl">
          <ac:chgData name="Benjamin H" userId="7e405023-1641-429b-98ca-5e9ff63e4811" providerId="ADAL" clId="{B7DE06DF-4B0D-43E9-9397-24F27C803294}" dt="2022-07-12T11:11:08.108" v="952" actId="165"/>
          <ac:spMkLst>
            <pc:docMk/>
            <pc:sldMk cId="1110751129" sldId="2147470127"/>
            <ac:spMk id="14" creationId="{767F6A42-F364-84AB-221F-D65C32E55EC4}"/>
          </ac:spMkLst>
        </pc:spChg>
        <pc:spChg chg="mod topLvl">
          <ac:chgData name="Benjamin H" userId="7e405023-1641-429b-98ca-5e9ff63e4811" providerId="ADAL" clId="{B7DE06DF-4B0D-43E9-9397-24F27C803294}" dt="2022-07-12T11:11:57.696" v="953" actId="207"/>
          <ac:spMkLst>
            <pc:docMk/>
            <pc:sldMk cId="1110751129" sldId="2147470127"/>
            <ac:spMk id="15" creationId="{7F216A07-6E30-9044-B967-85259F5AD14B}"/>
          </ac:spMkLst>
        </pc:spChg>
        <pc:spChg chg="mod topLvl">
          <ac:chgData name="Benjamin H" userId="7e405023-1641-429b-98ca-5e9ff63e4811" providerId="ADAL" clId="{B7DE06DF-4B0D-43E9-9397-24F27C803294}" dt="2022-07-12T11:11:08.108" v="952" actId="165"/>
          <ac:spMkLst>
            <pc:docMk/>
            <pc:sldMk cId="1110751129" sldId="2147470127"/>
            <ac:spMk id="16" creationId="{4D41EA88-85EB-E9EE-20C5-593A059C3ECD}"/>
          </ac:spMkLst>
        </pc:spChg>
        <pc:spChg chg="mod topLvl">
          <ac:chgData name="Benjamin H" userId="7e405023-1641-429b-98ca-5e9ff63e4811" providerId="ADAL" clId="{B7DE06DF-4B0D-43E9-9397-24F27C803294}" dt="2022-07-12T11:11:57.696" v="953" actId="207"/>
          <ac:spMkLst>
            <pc:docMk/>
            <pc:sldMk cId="1110751129" sldId="2147470127"/>
            <ac:spMk id="17" creationId="{75FB9465-675F-1D19-4E30-1AF68FF68073}"/>
          </ac:spMkLst>
        </pc:spChg>
        <pc:spChg chg="mod topLvl">
          <ac:chgData name="Benjamin H" userId="7e405023-1641-429b-98ca-5e9ff63e4811" providerId="ADAL" clId="{B7DE06DF-4B0D-43E9-9397-24F27C803294}" dt="2022-07-12T11:11:08.108" v="952" actId="165"/>
          <ac:spMkLst>
            <pc:docMk/>
            <pc:sldMk cId="1110751129" sldId="2147470127"/>
            <ac:spMk id="18" creationId="{59E600B4-6A69-D060-01F3-6A921DBB530D}"/>
          </ac:spMkLst>
        </pc:spChg>
        <pc:spChg chg="mod topLvl">
          <ac:chgData name="Benjamin H" userId="7e405023-1641-429b-98ca-5e9ff63e4811" providerId="ADAL" clId="{B7DE06DF-4B0D-43E9-9397-24F27C803294}" dt="2022-07-12T11:11:57.696" v="953" actId="207"/>
          <ac:spMkLst>
            <pc:docMk/>
            <pc:sldMk cId="1110751129" sldId="2147470127"/>
            <ac:spMk id="19" creationId="{EDE6FD24-1D30-1C98-924B-49939120B491}"/>
          </ac:spMkLst>
        </pc:spChg>
        <pc:spChg chg="mod topLvl">
          <ac:chgData name="Benjamin H" userId="7e405023-1641-429b-98ca-5e9ff63e4811" providerId="ADAL" clId="{B7DE06DF-4B0D-43E9-9397-24F27C803294}" dt="2022-07-12T11:11:08.108" v="952" actId="165"/>
          <ac:spMkLst>
            <pc:docMk/>
            <pc:sldMk cId="1110751129" sldId="2147470127"/>
            <ac:spMk id="20" creationId="{74731BB5-3819-BE63-8759-88C2BA517E2E}"/>
          </ac:spMkLst>
        </pc:spChg>
        <pc:spChg chg="mod topLvl">
          <ac:chgData name="Benjamin H" userId="7e405023-1641-429b-98ca-5e9ff63e4811" providerId="ADAL" clId="{B7DE06DF-4B0D-43E9-9397-24F27C803294}" dt="2022-07-12T11:11:57.696" v="953" actId="207"/>
          <ac:spMkLst>
            <pc:docMk/>
            <pc:sldMk cId="1110751129" sldId="2147470127"/>
            <ac:spMk id="21" creationId="{3E1E601E-AA2B-F36D-DA59-1CBDB7774FAF}"/>
          </ac:spMkLst>
        </pc:spChg>
        <pc:spChg chg="mod topLvl">
          <ac:chgData name="Benjamin H" userId="7e405023-1641-429b-98ca-5e9ff63e4811" providerId="ADAL" clId="{B7DE06DF-4B0D-43E9-9397-24F27C803294}" dt="2022-07-12T11:11:08.108" v="952" actId="165"/>
          <ac:spMkLst>
            <pc:docMk/>
            <pc:sldMk cId="1110751129" sldId="2147470127"/>
            <ac:spMk id="22" creationId="{D70FB229-1EA7-7B4B-F945-F239D7AD2C7A}"/>
          </ac:spMkLst>
        </pc:spChg>
        <pc:spChg chg="mod topLvl">
          <ac:chgData name="Benjamin H" userId="7e405023-1641-429b-98ca-5e9ff63e4811" providerId="ADAL" clId="{B7DE06DF-4B0D-43E9-9397-24F27C803294}" dt="2022-07-12T11:11:57.696" v="953" actId="207"/>
          <ac:spMkLst>
            <pc:docMk/>
            <pc:sldMk cId="1110751129" sldId="2147470127"/>
            <ac:spMk id="23" creationId="{DBBC08F0-5415-2A0A-CD90-66EBC21A85D7}"/>
          </ac:spMkLst>
        </pc:spChg>
        <pc:spChg chg="mod topLvl">
          <ac:chgData name="Benjamin H" userId="7e405023-1641-429b-98ca-5e9ff63e4811" providerId="ADAL" clId="{B7DE06DF-4B0D-43E9-9397-24F27C803294}" dt="2022-07-12T11:11:08.108" v="952" actId="165"/>
          <ac:spMkLst>
            <pc:docMk/>
            <pc:sldMk cId="1110751129" sldId="2147470127"/>
            <ac:spMk id="24" creationId="{1703532A-5CCF-C541-1A09-E7C6D29F41AE}"/>
          </ac:spMkLst>
        </pc:spChg>
        <pc:spChg chg="mod topLvl">
          <ac:chgData name="Benjamin H" userId="7e405023-1641-429b-98ca-5e9ff63e4811" providerId="ADAL" clId="{B7DE06DF-4B0D-43E9-9397-24F27C803294}" dt="2022-07-12T11:11:57.696" v="953" actId="207"/>
          <ac:spMkLst>
            <pc:docMk/>
            <pc:sldMk cId="1110751129" sldId="2147470127"/>
            <ac:spMk id="25" creationId="{A04009F1-E41B-0707-FC92-CF406D29F5F3}"/>
          </ac:spMkLst>
        </pc:spChg>
        <pc:spChg chg="mod topLvl">
          <ac:chgData name="Benjamin H" userId="7e405023-1641-429b-98ca-5e9ff63e4811" providerId="ADAL" clId="{B7DE06DF-4B0D-43E9-9397-24F27C803294}" dt="2022-07-12T11:11:08.108" v="952" actId="165"/>
          <ac:spMkLst>
            <pc:docMk/>
            <pc:sldMk cId="1110751129" sldId="2147470127"/>
            <ac:spMk id="26" creationId="{5FB4C77B-C9BB-444B-CAED-26851F5C6A84}"/>
          </ac:spMkLst>
        </pc:spChg>
        <pc:spChg chg="mod topLvl">
          <ac:chgData name="Benjamin H" userId="7e405023-1641-429b-98ca-5e9ff63e4811" providerId="ADAL" clId="{B7DE06DF-4B0D-43E9-9397-24F27C803294}" dt="2022-07-12T11:11:57.696" v="953" actId="207"/>
          <ac:spMkLst>
            <pc:docMk/>
            <pc:sldMk cId="1110751129" sldId="2147470127"/>
            <ac:spMk id="27" creationId="{2DD0A29C-4955-8102-9080-60D75E0566AA}"/>
          </ac:spMkLst>
        </pc:spChg>
        <pc:spChg chg="mod topLvl">
          <ac:chgData name="Benjamin H" userId="7e405023-1641-429b-98ca-5e9ff63e4811" providerId="ADAL" clId="{B7DE06DF-4B0D-43E9-9397-24F27C803294}" dt="2022-07-12T11:11:08.108" v="952" actId="165"/>
          <ac:spMkLst>
            <pc:docMk/>
            <pc:sldMk cId="1110751129" sldId="2147470127"/>
            <ac:spMk id="28" creationId="{90AC14EC-0CC7-ACED-A2C6-C69619B19B67}"/>
          </ac:spMkLst>
        </pc:spChg>
        <pc:spChg chg="mod topLvl">
          <ac:chgData name="Benjamin H" userId="7e405023-1641-429b-98ca-5e9ff63e4811" providerId="ADAL" clId="{B7DE06DF-4B0D-43E9-9397-24F27C803294}" dt="2022-07-12T11:11:57.696" v="953" actId="207"/>
          <ac:spMkLst>
            <pc:docMk/>
            <pc:sldMk cId="1110751129" sldId="2147470127"/>
            <ac:spMk id="29" creationId="{8AE0056C-15FC-028E-28A2-64C7B3B5B20F}"/>
          </ac:spMkLst>
        </pc:spChg>
        <pc:spChg chg="mod topLvl">
          <ac:chgData name="Benjamin H" userId="7e405023-1641-429b-98ca-5e9ff63e4811" providerId="ADAL" clId="{B7DE06DF-4B0D-43E9-9397-24F27C803294}" dt="2022-07-12T11:11:08.108" v="952" actId="165"/>
          <ac:spMkLst>
            <pc:docMk/>
            <pc:sldMk cId="1110751129" sldId="2147470127"/>
            <ac:spMk id="30" creationId="{6E67C57A-6AA7-32BB-8886-3865EAC114A1}"/>
          </ac:spMkLst>
        </pc:spChg>
        <pc:spChg chg="mod topLvl">
          <ac:chgData name="Benjamin H" userId="7e405023-1641-429b-98ca-5e9ff63e4811" providerId="ADAL" clId="{B7DE06DF-4B0D-43E9-9397-24F27C803294}" dt="2022-07-12T11:11:57.696" v="953" actId="207"/>
          <ac:spMkLst>
            <pc:docMk/>
            <pc:sldMk cId="1110751129" sldId="2147470127"/>
            <ac:spMk id="31" creationId="{AF2A2961-4527-77E2-6F27-D49F0BF2DE2C}"/>
          </ac:spMkLst>
        </pc:spChg>
        <pc:spChg chg="mod topLvl">
          <ac:chgData name="Benjamin H" userId="7e405023-1641-429b-98ca-5e9ff63e4811" providerId="ADAL" clId="{B7DE06DF-4B0D-43E9-9397-24F27C803294}" dt="2022-07-12T11:11:08.108" v="952" actId="165"/>
          <ac:spMkLst>
            <pc:docMk/>
            <pc:sldMk cId="1110751129" sldId="2147470127"/>
            <ac:spMk id="32" creationId="{CEB7D030-BBC2-0345-0BA5-EBBC20894FCF}"/>
          </ac:spMkLst>
        </pc:spChg>
        <pc:spChg chg="mod topLvl">
          <ac:chgData name="Benjamin H" userId="7e405023-1641-429b-98ca-5e9ff63e4811" providerId="ADAL" clId="{B7DE06DF-4B0D-43E9-9397-24F27C803294}" dt="2022-07-12T11:11:57.696" v="953" actId="207"/>
          <ac:spMkLst>
            <pc:docMk/>
            <pc:sldMk cId="1110751129" sldId="2147470127"/>
            <ac:spMk id="33" creationId="{0D8AED77-FB31-09C6-A2F9-4A60ADA66AD3}"/>
          </ac:spMkLst>
        </pc:spChg>
        <pc:spChg chg="mod topLvl">
          <ac:chgData name="Benjamin H" userId="7e405023-1641-429b-98ca-5e9ff63e4811" providerId="ADAL" clId="{B7DE06DF-4B0D-43E9-9397-24F27C803294}" dt="2022-07-12T11:11:08.108" v="952" actId="165"/>
          <ac:spMkLst>
            <pc:docMk/>
            <pc:sldMk cId="1110751129" sldId="2147470127"/>
            <ac:spMk id="34" creationId="{4FA6A291-9B0F-A759-958C-C3BD1B4E0BD6}"/>
          </ac:spMkLst>
        </pc:spChg>
        <pc:spChg chg="mod topLvl">
          <ac:chgData name="Benjamin H" userId="7e405023-1641-429b-98ca-5e9ff63e4811" providerId="ADAL" clId="{B7DE06DF-4B0D-43E9-9397-24F27C803294}" dt="2022-07-12T11:11:57.696" v="953" actId="207"/>
          <ac:spMkLst>
            <pc:docMk/>
            <pc:sldMk cId="1110751129" sldId="2147470127"/>
            <ac:spMk id="35" creationId="{8B5043A8-1F30-FE07-520A-BA61B974557B}"/>
          </ac:spMkLst>
        </pc:spChg>
        <pc:spChg chg="mod topLvl">
          <ac:chgData name="Benjamin H" userId="7e405023-1641-429b-98ca-5e9ff63e4811" providerId="ADAL" clId="{B7DE06DF-4B0D-43E9-9397-24F27C803294}" dt="2022-07-12T11:11:08.108" v="952" actId="165"/>
          <ac:spMkLst>
            <pc:docMk/>
            <pc:sldMk cId="1110751129" sldId="2147470127"/>
            <ac:spMk id="36" creationId="{39AFB2A7-B5D3-C6C9-225C-0367A06C1219}"/>
          </ac:spMkLst>
        </pc:spChg>
        <pc:spChg chg="mod topLvl">
          <ac:chgData name="Benjamin H" userId="7e405023-1641-429b-98ca-5e9ff63e4811" providerId="ADAL" clId="{B7DE06DF-4B0D-43E9-9397-24F27C803294}" dt="2022-07-12T11:11:57.696" v="953" actId="207"/>
          <ac:spMkLst>
            <pc:docMk/>
            <pc:sldMk cId="1110751129" sldId="2147470127"/>
            <ac:spMk id="37" creationId="{2E944620-7C50-9BD6-97A6-431315BB2AFC}"/>
          </ac:spMkLst>
        </pc:spChg>
        <pc:spChg chg="mod topLvl">
          <ac:chgData name="Benjamin H" userId="7e405023-1641-429b-98ca-5e9ff63e4811" providerId="ADAL" clId="{B7DE06DF-4B0D-43E9-9397-24F27C803294}" dt="2022-07-12T11:11:08.108" v="952" actId="165"/>
          <ac:spMkLst>
            <pc:docMk/>
            <pc:sldMk cId="1110751129" sldId="2147470127"/>
            <ac:spMk id="38" creationId="{EFDDE6E2-733D-B2AA-0108-CCB0F0E3995D}"/>
          </ac:spMkLst>
        </pc:spChg>
        <pc:spChg chg="add mod">
          <ac:chgData name="Benjamin H" userId="7e405023-1641-429b-98ca-5e9ff63e4811" providerId="ADAL" clId="{B7DE06DF-4B0D-43E9-9397-24F27C803294}" dt="2022-07-12T10:50:15.032" v="449" actId="207"/>
          <ac:spMkLst>
            <pc:docMk/>
            <pc:sldMk cId="1110751129" sldId="2147470127"/>
            <ac:spMk id="40" creationId="{20C8A9C5-1D74-2DB2-E587-9D79A2F4443A}"/>
          </ac:spMkLst>
        </pc:spChg>
        <pc:grpChg chg="add del mod">
          <ac:chgData name="Benjamin H" userId="7e405023-1641-429b-98ca-5e9ff63e4811" providerId="ADAL" clId="{B7DE06DF-4B0D-43E9-9397-24F27C803294}" dt="2022-07-12T11:11:08.108" v="952" actId="165"/>
          <ac:grpSpMkLst>
            <pc:docMk/>
            <pc:sldMk cId="1110751129" sldId="2147470127"/>
            <ac:grpSpMk id="6" creationId="{8F29A5BB-466C-41B7-4A15-0671D9409E27}"/>
          </ac:grpSpMkLst>
        </pc:grpChg>
        <pc:grpChg chg="del mod">
          <ac:chgData name="Benjamin H" userId="7e405023-1641-429b-98ca-5e9ff63e4811" providerId="ADAL" clId="{B7DE06DF-4B0D-43E9-9397-24F27C803294}" dt="2022-07-12T11:10:47.860" v="920" actId="478"/>
          <ac:grpSpMkLst>
            <pc:docMk/>
            <pc:sldMk cId="1110751129" sldId="2147470127"/>
            <ac:grpSpMk id="49" creationId="{71789FF5-1E8A-6771-D376-E900DBA5B7FE}"/>
          </ac:grpSpMkLst>
        </pc:grpChg>
      </pc:sldChg>
      <pc:sldChg chg="addSp modSp mod">
        <pc:chgData name="Benjamin H" userId="7e405023-1641-429b-98ca-5e9ff63e4811" providerId="ADAL" clId="{B7DE06DF-4B0D-43E9-9397-24F27C803294}" dt="2022-07-12T10:50:26.918" v="452" actId="207"/>
        <pc:sldMkLst>
          <pc:docMk/>
          <pc:sldMk cId="3875775597" sldId="2147470128"/>
        </pc:sldMkLst>
        <pc:spChg chg="add mod">
          <ac:chgData name="Benjamin H" userId="7e405023-1641-429b-98ca-5e9ff63e4811" providerId="ADAL" clId="{B7DE06DF-4B0D-43E9-9397-24F27C803294}" dt="2022-07-12T10:50:26.918" v="452" actId="207"/>
          <ac:spMkLst>
            <pc:docMk/>
            <pc:sldMk cId="3875775597" sldId="2147470128"/>
            <ac:spMk id="19" creationId="{C9B4013C-645C-2788-7D0B-71D342F463A8}"/>
          </ac:spMkLst>
        </pc:spChg>
      </pc:sldChg>
      <pc:sldChg chg="addSp modSp mod">
        <pc:chgData name="Benjamin H" userId="7e405023-1641-429b-98ca-5e9ff63e4811" providerId="ADAL" clId="{B7DE06DF-4B0D-43E9-9397-24F27C803294}" dt="2022-07-12T10:50:51.797" v="457" actId="207"/>
        <pc:sldMkLst>
          <pc:docMk/>
          <pc:sldMk cId="3007119942" sldId="2147470129"/>
        </pc:sldMkLst>
        <pc:spChg chg="add mod">
          <ac:chgData name="Benjamin H" userId="7e405023-1641-429b-98ca-5e9ff63e4811" providerId="ADAL" clId="{B7DE06DF-4B0D-43E9-9397-24F27C803294}" dt="2022-07-12T10:50:51.797" v="457" actId="207"/>
          <ac:spMkLst>
            <pc:docMk/>
            <pc:sldMk cId="3007119942" sldId="2147470129"/>
            <ac:spMk id="19" creationId="{353F62A1-1C4F-9FDC-28D5-57FA10D62464}"/>
          </ac:spMkLst>
        </pc:spChg>
      </pc:sldChg>
      <pc:sldChg chg="addSp delSp modSp mod modClrScheme chgLayout">
        <pc:chgData name="Benjamin H" userId="7e405023-1641-429b-98ca-5e9ff63e4811" providerId="ADAL" clId="{B7DE06DF-4B0D-43E9-9397-24F27C803294}" dt="2022-07-12T11:13:33.549" v="1013" actId="165"/>
        <pc:sldMkLst>
          <pc:docMk/>
          <pc:sldMk cId="547677677" sldId="2147470130"/>
        </pc:sldMkLst>
        <pc:spChg chg="mod ord">
          <ac:chgData name="Benjamin H" userId="7e405023-1641-429b-98ca-5e9ff63e4811" providerId="ADAL" clId="{B7DE06DF-4B0D-43E9-9397-24F27C803294}" dt="2022-07-12T11:00:14.174" v="511" actId="700"/>
          <ac:spMkLst>
            <pc:docMk/>
            <pc:sldMk cId="547677677" sldId="2147470130"/>
            <ac:spMk id="2" creationId="{F56D7165-909E-4F54-AC04-8B1BF49070CE}"/>
          </ac:spMkLst>
        </pc:spChg>
        <pc:spChg chg="mod topLvl">
          <ac:chgData name="Benjamin H" userId="7e405023-1641-429b-98ca-5e9ff63e4811" providerId="ADAL" clId="{B7DE06DF-4B0D-43E9-9397-24F27C803294}" dt="2022-07-12T11:13:33.549" v="1013" actId="165"/>
          <ac:spMkLst>
            <pc:docMk/>
            <pc:sldMk cId="547677677" sldId="2147470130"/>
            <ac:spMk id="4" creationId="{298D0518-B8B3-11D6-D176-F6D3D4113426}"/>
          </ac:spMkLst>
        </pc:spChg>
        <pc:spChg chg="mod ord">
          <ac:chgData name="Benjamin H" userId="7e405023-1641-429b-98ca-5e9ff63e4811" providerId="ADAL" clId="{B7DE06DF-4B0D-43E9-9397-24F27C803294}" dt="2022-07-12T11:00:14.174" v="511" actId="700"/>
          <ac:spMkLst>
            <pc:docMk/>
            <pc:sldMk cId="547677677" sldId="2147470130"/>
            <ac:spMk id="5" creationId="{FD45962C-8F6A-2184-3730-AF39A12F6045}"/>
          </ac:spMkLst>
        </pc:spChg>
        <pc:spChg chg="mod topLvl">
          <ac:chgData name="Benjamin H" userId="7e405023-1641-429b-98ca-5e9ff63e4811" providerId="ADAL" clId="{B7DE06DF-4B0D-43E9-9397-24F27C803294}" dt="2022-07-12T11:13:33.549" v="1013" actId="165"/>
          <ac:spMkLst>
            <pc:docMk/>
            <pc:sldMk cId="547677677" sldId="2147470130"/>
            <ac:spMk id="6" creationId="{5073B8B3-8C1C-0200-A592-8BF49AC1EB07}"/>
          </ac:spMkLst>
        </pc:spChg>
        <pc:spChg chg="mod topLvl">
          <ac:chgData name="Benjamin H" userId="7e405023-1641-429b-98ca-5e9ff63e4811" providerId="ADAL" clId="{B7DE06DF-4B0D-43E9-9397-24F27C803294}" dt="2022-07-12T11:13:33.549" v="1013" actId="165"/>
          <ac:spMkLst>
            <pc:docMk/>
            <pc:sldMk cId="547677677" sldId="2147470130"/>
            <ac:spMk id="7" creationId="{86EBC12C-A52F-86A0-BA39-F5AFCAA930D5}"/>
          </ac:spMkLst>
        </pc:spChg>
        <pc:spChg chg="mod topLvl">
          <ac:chgData name="Benjamin H" userId="7e405023-1641-429b-98ca-5e9ff63e4811" providerId="ADAL" clId="{B7DE06DF-4B0D-43E9-9397-24F27C803294}" dt="2022-07-12T11:13:33.549" v="1013" actId="165"/>
          <ac:spMkLst>
            <pc:docMk/>
            <pc:sldMk cId="547677677" sldId="2147470130"/>
            <ac:spMk id="8" creationId="{3AC764C6-6186-935A-C0B0-5693B7BA8CBA}"/>
          </ac:spMkLst>
        </pc:spChg>
        <pc:spChg chg="mod topLvl">
          <ac:chgData name="Benjamin H" userId="7e405023-1641-429b-98ca-5e9ff63e4811" providerId="ADAL" clId="{B7DE06DF-4B0D-43E9-9397-24F27C803294}" dt="2022-07-12T11:13:33.549" v="1013" actId="165"/>
          <ac:spMkLst>
            <pc:docMk/>
            <pc:sldMk cId="547677677" sldId="2147470130"/>
            <ac:spMk id="9" creationId="{53A64B9F-FAA7-81C2-B399-7FC950EDBB90}"/>
          </ac:spMkLst>
        </pc:spChg>
        <pc:spChg chg="mod topLvl">
          <ac:chgData name="Benjamin H" userId="7e405023-1641-429b-98ca-5e9ff63e4811" providerId="ADAL" clId="{B7DE06DF-4B0D-43E9-9397-24F27C803294}" dt="2022-07-12T11:13:33.549" v="1013" actId="165"/>
          <ac:spMkLst>
            <pc:docMk/>
            <pc:sldMk cId="547677677" sldId="2147470130"/>
            <ac:spMk id="10" creationId="{874B88A7-9C25-AD4D-C4C3-F401E57B3C6F}"/>
          </ac:spMkLst>
        </pc:spChg>
        <pc:spChg chg="mod topLvl">
          <ac:chgData name="Benjamin H" userId="7e405023-1641-429b-98ca-5e9ff63e4811" providerId="ADAL" clId="{B7DE06DF-4B0D-43E9-9397-24F27C803294}" dt="2022-07-12T11:13:33.549" v="1013" actId="165"/>
          <ac:spMkLst>
            <pc:docMk/>
            <pc:sldMk cId="547677677" sldId="2147470130"/>
            <ac:spMk id="11" creationId="{40675B0D-5D95-B19D-B05F-58AA785218CD}"/>
          </ac:spMkLst>
        </pc:spChg>
        <pc:spChg chg="mod topLvl">
          <ac:chgData name="Benjamin H" userId="7e405023-1641-429b-98ca-5e9ff63e4811" providerId="ADAL" clId="{B7DE06DF-4B0D-43E9-9397-24F27C803294}" dt="2022-07-12T11:13:33.549" v="1013" actId="165"/>
          <ac:spMkLst>
            <pc:docMk/>
            <pc:sldMk cId="547677677" sldId="2147470130"/>
            <ac:spMk id="12" creationId="{F8BC6EF9-7656-EFD3-30C0-87875F29211D}"/>
          </ac:spMkLst>
        </pc:spChg>
        <pc:spChg chg="add del mod ord">
          <ac:chgData name="Benjamin H" userId="7e405023-1641-429b-98ca-5e9ff63e4811" providerId="ADAL" clId="{B7DE06DF-4B0D-43E9-9397-24F27C803294}" dt="2022-07-12T11:00:14.174" v="511" actId="700"/>
          <ac:spMkLst>
            <pc:docMk/>
            <pc:sldMk cId="547677677" sldId="2147470130"/>
            <ac:spMk id="13" creationId="{F98BF1C8-23DF-4C00-926C-C38DD9527C8F}"/>
          </ac:spMkLst>
        </pc:spChg>
        <pc:spChg chg="mod topLvl">
          <ac:chgData name="Benjamin H" userId="7e405023-1641-429b-98ca-5e9ff63e4811" providerId="ADAL" clId="{B7DE06DF-4B0D-43E9-9397-24F27C803294}" dt="2022-07-12T11:13:33.549" v="1013" actId="165"/>
          <ac:spMkLst>
            <pc:docMk/>
            <pc:sldMk cId="547677677" sldId="2147470130"/>
            <ac:spMk id="25" creationId="{D04B7E9B-4129-7487-E06C-6E8ABE4D7338}"/>
          </ac:spMkLst>
        </pc:spChg>
        <pc:spChg chg="mod topLvl">
          <ac:chgData name="Benjamin H" userId="7e405023-1641-429b-98ca-5e9ff63e4811" providerId="ADAL" clId="{B7DE06DF-4B0D-43E9-9397-24F27C803294}" dt="2022-07-12T11:13:33.549" v="1013" actId="165"/>
          <ac:spMkLst>
            <pc:docMk/>
            <pc:sldMk cId="547677677" sldId="2147470130"/>
            <ac:spMk id="29" creationId="{D815883F-7A51-8A55-BF12-110B8BA5B30E}"/>
          </ac:spMkLst>
        </pc:spChg>
        <pc:grpChg chg="add del mod">
          <ac:chgData name="Benjamin H" userId="7e405023-1641-429b-98ca-5e9ff63e4811" providerId="ADAL" clId="{B7DE06DF-4B0D-43E9-9397-24F27C803294}" dt="2022-07-12T11:13:33.549" v="1013" actId="165"/>
          <ac:grpSpMkLst>
            <pc:docMk/>
            <pc:sldMk cId="547677677" sldId="2147470130"/>
            <ac:grpSpMk id="3" creationId="{B9D2DDC0-1708-B7AE-0B99-61F6871E279B}"/>
          </ac:grpSpMkLst>
        </pc:grpChg>
        <pc:picChg chg="mod topLvl">
          <ac:chgData name="Benjamin H" userId="7e405023-1641-429b-98ca-5e9ff63e4811" providerId="ADAL" clId="{B7DE06DF-4B0D-43E9-9397-24F27C803294}" dt="2022-07-12T11:13:33.549" v="1013" actId="165"/>
          <ac:picMkLst>
            <pc:docMk/>
            <pc:sldMk cId="547677677" sldId="2147470130"/>
            <ac:picMk id="30" creationId="{BB3AFB3C-CF47-FBC6-2563-F8701458240B}"/>
          </ac:picMkLst>
        </pc:picChg>
        <pc:picChg chg="mod topLvl">
          <ac:chgData name="Benjamin H" userId="7e405023-1641-429b-98ca-5e9ff63e4811" providerId="ADAL" clId="{B7DE06DF-4B0D-43E9-9397-24F27C803294}" dt="2022-07-12T11:13:33.549" v="1013" actId="165"/>
          <ac:picMkLst>
            <pc:docMk/>
            <pc:sldMk cId="547677677" sldId="2147470130"/>
            <ac:picMk id="31" creationId="{D98B5810-C3C9-3CDE-A1B0-1BCA5F7AC11F}"/>
          </ac:picMkLst>
        </pc:picChg>
        <pc:picChg chg="mod topLvl">
          <ac:chgData name="Benjamin H" userId="7e405023-1641-429b-98ca-5e9ff63e4811" providerId="ADAL" clId="{B7DE06DF-4B0D-43E9-9397-24F27C803294}" dt="2022-07-12T11:13:33.549" v="1013" actId="165"/>
          <ac:picMkLst>
            <pc:docMk/>
            <pc:sldMk cId="547677677" sldId="2147470130"/>
            <ac:picMk id="32" creationId="{2A6DD14A-8C41-3B7A-2997-017835F10E99}"/>
          </ac:picMkLst>
        </pc:picChg>
        <pc:picChg chg="mod topLvl">
          <ac:chgData name="Benjamin H" userId="7e405023-1641-429b-98ca-5e9ff63e4811" providerId="ADAL" clId="{B7DE06DF-4B0D-43E9-9397-24F27C803294}" dt="2022-07-12T11:13:33.549" v="1013" actId="165"/>
          <ac:picMkLst>
            <pc:docMk/>
            <pc:sldMk cId="547677677" sldId="2147470130"/>
            <ac:picMk id="33" creationId="{B65CEAA4-F1CB-6C48-E839-A7A98CE3CDA2}"/>
          </ac:picMkLst>
        </pc:picChg>
        <pc:picChg chg="mod topLvl">
          <ac:chgData name="Benjamin H" userId="7e405023-1641-429b-98ca-5e9ff63e4811" providerId="ADAL" clId="{B7DE06DF-4B0D-43E9-9397-24F27C803294}" dt="2022-07-12T11:13:33.549" v="1013" actId="165"/>
          <ac:picMkLst>
            <pc:docMk/>
            <pc:sldMk cId="547677677" sldId="2147470130"/>
            <ac:picMk id="34" creationId="{F53A475A-5315-D76E-AD03-C9311E03613B}"/>
          </ac:picMkLst>
        </pc:picChg>
      </pc:sldChg>
      <pc:sldChg chg="modSp mod">
        <pc:chgData name="Benjamin H" userId="7e405023-1641-429b-98ca-5e9ff63e4811" providerId="ADAL" clId="{B7DE06DF-4B0D-43E9-9397-24F27C803294}" dt="2022-07-12T11:12:22.492" v="954" actId="12"/>
        <pc:sldMkLst>
          <pc:docMk/>
          <pc:sldMk cId="2994701485" sldId="2147470131"/>
        </pc:sldMkLst>
        <pc:spChg chg="mod">
          <ac:chgData name="Benjamin H" userId="7e405023-1641-429b-98ca-5e9ff63e4811" providerId="ADAL" clId="{B7DE06DF-4B0D-43E9-9397-24F27C803294}" dt="2022-07-12T11:12:22.492" v="954" actId="12"/>
          <ac:spMkLst>
            <pc:docMk/>
            <pc:sldMk cId="2994701485" sldId="2147470131"/>
            <ac:spMk id="8" creationId="{FF981354-2DEA-4867-B984-4B4C62D500BA}"/>
          </ac:spMkLst>
        </pc:spChg>
        <pc:picChg chg="mod">
          <ac:chgData name="Benjamin H" userId="7e405023-1641-429b-98ca-5e9ff63e4811" providerId="ADAL" clId="{B7DE06DF-4B0D-43E9-9397-24F27C803294}" dt="2022-07-12T11:01:20.453" v="542" actId="14100"/>
          <ac:picMkLst>
            <pc:docMk/>
            <pc:sldMk cId="2994701485" sldId="2147470131"/>
            <ac:picMk id="7" creationId="{18B830D0-7B07-AF06-DBAA-15D3E78DADE9}"/>
          </ac:picMkLst>
        </pc:picChg>
      </pc:sldChg>
      <pc:sldChg chg="modSp mod">
        <pc:chgData name="Benjamin H" userId="7e405023-1641-429b-98ca-5e9ff63e4811" providerId="ADAL" clId="{B7DE06DF-4B0D-43E9-9397-24F27C803294}" dt="2022-07-12T11:01:09.658" v="536" actId="14100"/>
        <pc:sldMkLst>
          <pc:docMk/>
          <pc:sldMk cId="770348076" sldId="2147470132"/>
        </pc:sldMkLst>
        <pc:picChg chg="mod">
          <ac:chgData name="Benjamin H" userId="7e405023-1641-429b-98ca-5e9ff63e4811" providerId="ADAL" clId="{B7DE06DF-4B0D-43E9-9397-24F27C803294}" dt="2022-07-12T11:01:09.658" v="536" actId="14100"/>
          <ac:picMkLst>
            <pc:docMk/>
            <pc:sldMk cId="770348076" sldId="2147470132"/>
            <ac:picMk id="9" creationId="{6A8B3199-F721-E5E6-204A-A2CCEFE357D9}"/>
          </ac:picMkLst>
        </pc:picChg>
      </pc:sldChg>
      <pc:sldChg chg="modSp mod">
        <pc:chgData name="Benjamin H" userId="7e405023-1641-429b-98ca-5e9ff63e4811" providerId="ADAL" clId="{B7DE06DF-4B0D-43E9-9397-24F27C803294}" dt="2022-07-12T11:01:00.829" v="531" actId="14100"/>
        <pc:sldMkLst>
          <pc:docMk/>
          <pc:sldMk cId="1816361761" sldId="2147470133"/>
        </pc:sldMkLst>
        <pc:picChg chg="mod">
          <ac:chgData name="Benjamin H" userId="7e405023-1641-429b-98ca-5e9ff63e4811" providerId="ADAL" clId="{B7DE06DF-4B0D-43E9-9397-24F27C803294}" dt="2022-07-12T11:01:00.829" v="531" actId="14100"/>
          <ac:picMkLst>
            <pc:docMk/>
            <pc:sldMk cId="1816361761" sldId="2147470133"/>
            <ac:picMk id="7" creationId="{4C1EEC35-3BB6-34D3-241C-D0A3287A98F2}"/>
          </ac:picMkLst>
        </pc:picChg>
      </pc:sldChg>
      <pc:sldChg chg="modSp mod">
        <pc:chgData name="Benjamin H" userId="7e405023-1641-429b-98ca-5e9ff63e4811" providerId="ADAL" clId="{B7DE06DF-4B0D-43E9-9397-24F27C803294}" dt="2022-07-12T11:00:52.834" v="526" actId="14100"/>
        <pc:sldMkLst>
          <pc:docMk/>
          <pc:sldMk cId="629229463" sldId="2147470134"/>
        </pc:sldMkLst>
        <pc:picChg chg="mod">
          <ac:chgData name="Benjamin H" userId="7e405023-1641-429b-98ca-5e9ff63e4811" providerId="ADAL" clId="{B7DE06DF-4B0D-43E9-9397-24F27C803294}" dt="2022-07-12T11:00:52.834" v="526" actId="14100"/>
          <ac:picMkLst>
            <pc:docMk/>
            <pc:sldMk cId="629229463" sldId="2147470134"/>
            <ac:picMk id="9" creationId="{A8ADB949-0645-AF02-0796-CC0568C6F48A}"/>
          </ac:picMkLst>
        </pc:picChg>
      </pc:sldChg>
      <pc:sldChg chg="modSp mod">
        <pc:chgData name="Benjamin H" userId="7e405023-1641-429b-98ca-5e9ff63e4811" providerId="ADAL" clId="{B7DE06DF-4B0D-43E9-9397-24F27C803294}" dt="2022-07-12T11:00:41.942" v="521" actId="14100"/>
        <pc:sldMkLst>
          <pc:docMk/>
          <pc:sldMk cId="4018968106" sldId="2147470135"/>
        </pc:sldMkLst>
        <pc:picChg chg="mod">
          <ac:chgData name="Benjamin H" userId="7e405023-1641-429b-98ca-5e9ff63e4811" providerId="ADAL" clId="{B7DE06DF-4B0D-43E9-9397-24F27C803294}" dt="2022-07-12T11:00:41.942" v="521" actId="14100"/>
          <ac:picMkLst>
            <pc:docMk/>
            <pc:sldMk cId="4018968106" sldId="2147470135"/>
            <ac:picMk id="7" creationId="{3C45B6DC-2D78-F0F7-191D-C1D6D7477C56}"/>
          </ac:picMkLst>
        </pc:picChg>
      </pc:sldChg>
      <pc:sldChg chg="addSp delSp modSp mod modClrScheme chgLayout">
        <pc:chgData name="Benjamin H" userId="7e405023-1641-429b-98ca-5e9ff63e4811" providerId="ADAL" clId="{B7DE06DF-4B0D-43E9-9397-24F27C803294}" dt="2022-07-12T11:15:05.846" v="1090" actId="478"/>
        <pc:sldMkLst>
          <pc:docMk/>
          <pc:sldMk cId="891167142" sldId="2147470137"/>
        </pc:sldMkLst>
        <pc:spChg chg="mod ord">
          <ac:chgData name="Benjamin H" userId="7e405023-1641-429b-98ca-5e9ff63e4811" providerId="ADAL" clId="{B7DE06DF-4B0D-43E9-9397-24F27C803294}" dt="2022-07-12T11:00:23.522" v="516" actId="700"/>
          <ac:spMkLst>
            <pc:docMk/>
            <pc:sldMk cId="891167142" sldId="2147470137"/>
            <ac:spMk id="2" creationId="{F56D7165-909E-4F54-AC04-8B1BF49070CE}"/>
          </ac:spMkLst>
        </pc:spChg>
        <pc:spChg chg="add del mod ord">
          <ac:chgData name="Benjamin H" userId="7e405023-1641-429b-98ca-5e9ff63e4811" providerId="ADAL" clId="{B7DE06DF-4B0D-43E9-9397-24F27C803294}" dt="2022-07-12T11:00:23.522" v="516" actId="700"/>
          <ac:spMkLst>
            <pc:docMk/>
            <pc:sldMk cId="891167142" sldId="2147470137"/>
            <ac:spMk id="6" creationId="{08D326F4-4D0F-B385-104A-65AACBB876FD}"/>
          </ac:spMkLst>
        </pc:spChg>
        <pc:spChg chg="add mod">
          <ac:chgData name="Benjamin H" userId="7e405023-1641-429b-98ca-5e9ff63e4811" providerId="ADAL" clId="{B7DE06DF-4B0D-43E9-9397-24F27C803294}" dt="2022-07-12T10:54:56.230" v="469" actId="207"/>
          <ac:spMkLst>
            <pc:docMk/>
            <pc:sldMk cId="891167142" sldId="2147470137"/>
            <ac:spMk id="14" creationId="{95E554F0-FB88-DF5C-6074-AB8548BCF3B3}"/>
          </ac:spMkLst>
        </pc:spChg>
        <pc:spChg chg="mod">
          <ac:chgData name="Benjamin H" userId="7e405023-1641-429b-98ca-5e9ff63e4811" providerId="ADAL" clId="{B7DE06DF-4B0D-43E9-9397-24F27C803294}" dt="2022-07-12T11:13:19.747" v="997"/>
          <ac:spMkLst>
            <pc:docMk/>
            <pc:sldMk cId="891167142" sldId="2147470137"/>
            <ac:spMk id="19" creationId="{3A5FAC89-AC51-B42E-86E1-7EBEB59F97D5}"/>
          </ac:spMkLst>
        </pc:spChg>
        <pc:spChg chg="mod">
          <ac:chgData name="Benjamin H" userId="7e405023-1641-429b-98ca-5e9ff63e4811" providerId="ADAL" clId="{B7DE06DF-4B0D-43E9-9397-24F27C803294}" dt="2022-07-12T11:13:19.747" v="997"/>
          <ac:spMkLst>
            <pc:docMk/>
            <pc:sldMk cId="891167142" sldId="2147470137"/>
            <ac:spMk id="20" creationId="{0B43EB2F-4E22-AE2E-1329-E67F7DA22170}"/>
          </ac:spMkLst>
        </pc:spChg>
        <pc:spChg chg="mod">
          <ac:chgData name="Benjamin H" userId="7e405023-1641-429b-98ca-5e9ff63e4811" providerId="ADAL" clId="{B7DE06DF-4B0D-43E9-9397-24F27C803294}" dt="2022-07-12T11:13:19.747" v="997"/>
          <ac:spMkLst>
            <pc:docMk/>
            <pc:sldMk cId="891167142" sldId="2147470137"/>
            <ac:spMk id="21" creationId="{92725466-9602-9C32-7363-6509C8756DBA}"/>
          </ac:spMkLst>
        </pc:spChg>
        <pc:spChg chg="mod">
          <ac:chgData name="Benjamin H" userId="7e405023-1641-429b-98ca-5e9ff63e4811" providerId="ADAL" clId="{B7DE06DF-4B0D-43E9-9397-24F27C803294}" dt="2022-07-12T11:13:19.747" v="997"/>
          <ac:spMkLst>
            <pc:docMk/>
            <pc:sldMk cId="891167142" sldId="2147470137"/>
            <ac:spMk id="22" creationId="{C5F006AC-5576-9DA3-516E-228DA9718422}"/>
          </ac:spMkLst>
        </pc:spChg>
        <pc:spChg chg="mod">
          <ac:chgData name="Benjamin H" userId="7e405023-1641-429b-98ca-5e9ff63e4811" providerId="ADAL" clId="{B7DE06DF-4B0D-43E9-9397-24F27C803294}" dt="2022-07-12T11:13:19.747" v="997"/>
          <ac:spMkLst>
            <pc:docMk/>
            <pc:sldMk cId="891167142" sldId="2147470137"/>
            <ac:spMk id="23" creationId="{4951A462-2DCE-4A7B-8659-9785E0FBD29A}"/>
          </ac:spMkLst>
        </pc:spChg>
        <pc:spChg chg="mod">
          <ac:chgData name="Benjamin H" userId="7e405023-1641-429b-98ca-5e9ff63e4811" providerId="ADAL" clId="{B7DE06DF-4B0D-43E9-9397-24F27C803294}" dt="2022-07-12T11:13:19.747" v="997"/>
          <ac:spMkLst>
            <pc:docMk/>
            <pc:sldMk cId="891167142" sldId="2147470137"/>
            <ac:spMk id="24" creationId="{70BE360C-4D7A-7F4A-0B72-F983838A5BD8}"/>
          </ac:spMkLst>
        </pc:spChg>
        <pc:spChg chg="mod">
          <ac:chgData name="Benjamin H" userId="7e405023-1641-429b-98ca-5e9ff63e4811" providerId="ADAL" clId="{B7DE06DF-4B0D-43E9-9397-24F27C803294}" dt="2022-07-12T11:13:19.747" v="997"/>
          <ac:spMkLst>
            <pc:docMk/>
            <pc:sldMk cId="891167142" sldId="2147470137"/>
            <ac:spMk id="25" creationId="{7FE068FD-80B8-838A-04D6-58892234C32D}"/>
          </ac:spMkLst>
        </pc:spChg>
        <pc:spChg chg="mod">
          <ac:chgData name="Benjamin H" userId="7e405023-1641-429b-98ca-5e9ff63e4811" providerId="ADAL" clId="{B7DE06DF-4B0D-43E9-9397-24F27C803294}" dt="2022-07-12T11:13:19.747" v="997"/>
          <ac:spMkLst>
            <pc:docMk/>
            <pc:sldMk cId="891167142" sldId="2147470137"/>
            <ac:spMk id="26" creationId="{DD431DBA-E489-2CF0-50D9-AEFE72267941}"/>
          </ac:spMkLst>
        </pc:spChg>
        <pc:spChg chg="mod">
          <ac:chgData name="Benjamin H" userId="7e405023-1641-429b-98ca-5e9ff63e4811" providerId="ADAL" clId="{B7DE06DF-4B0D-43E9-9397-24F27C803294}" dt="2022-07-12T11:13:19.747" v="997"/>
          <ac:spMkLst>
            <pc:docMk/>
            <pc:sldMk cId="891167142" sldId="2147470137"/>
            <ac:spMk id="27" creationId="{8C3C913B-9611-0FCC-1D3D-95BEC176163F}"/>
          </ac:spMkLst>
        </pc:spChg>
        <pc:spChg chg="mod">
          <ac:chgData name="Benjamin H" userId="7e405023-1641-429b-98ca-5e9ff63e4811" providerId="ADAL" clId="{B7DE06DF-4B0D-43E9-9397-24F27C803294}" dt="2022-07-12T11:13:19.747" v="997"/>
          <ac:spMkLst>
            <pc:docMk/>
            <pc:sldMk cId="891167142" sldId="2147470137"/>
            <ac:spMk id="28" creationId="{859FA427-B035-95C4-CD0C-88D442FBFCA7}"/>
          </ac:spMkLst>
        </pc:spChg>
        <pc:spChg chg="add mod">
          <ac:chgData name="Benjamin H" userId="7e405023-1641-429b-98ca-5e9ff63e4811" providerId="ADAL" clId="{B7DE06DF-4B0D-43E9-9397-24F27C803294}" dt="2022-07-12T11:14:51.762" v="1081"/>
          <ac:spMkLst>
            <pc:docMk/>
            <pc:sldMk cId="891167142" sldId="2147470137"/>
            <ac:spMk id="34" creationId="{70AD10C6-2FD9-728D-377D-AEDA02925C95}"/>
          </ac:spMkLst>
        </pc:spChg>
        <pc:spChg chg="add mod">
          <ac:chgData name="Benjamin H" userId="7e405023-1641-429b-98ca-5e9ff63e4811" providerId="ADAL" clId="{B7DE06DF-4B0D-43E9-9397-24F27C803294}" dt="2022-07-12T11:14:58.901" v="1086"/>
          <ac:spMkLst>
            <pc:docMk/>
            <pc:sldMk cId="891167142" sldId="2147470137"/>
            <ac:spMk id="35" creationId="{A280C3EB-B1E2-0945-A96B-DF1A65D2A760}"/>
          </ac:spMkLst>
        </pc:spChg>
        <pc:spChg chg="add mod">
          <ac:chgData name="Benjamin H" userId="7e405023-1641-429b-98ca-5e9ff63e4811" providerId="ADAL" clId="{B7DE06DF-4B0D-43E9-9397-24F27C803294}" dt="2022-07-12T11:15:03.813" v="1089"/>
          <ac:spMkLst>
            <pc:docMk/>
            <pc:sldMk cId="891167142" sldId="2147470137"/>
            <ac:spMk id="36" creationId="{23B0A818-2078-8474-AFDD-900F13D32644}"/>
          </ac:spMkLst>
        </pc:spChg>
        <pc:spChg chg="add mod ord">
          <ac:chgData name="Benjamin H" userId="7e405023-1641-429b-98ca-5e9ff63e4811" providerId="ADAL" clId="{B7DE06DF-4B0D-43E9-9397-24F27C803294}" dt="2022-07-12T11:14:37.788" v="1061" actId="167"/>
          <ac:spMkLst>
            <pc:docMk/>
            <pc:sldMk cId="891167142" sldId="2147470137"/>
            <ac:spMk id="37" creationId="{72C36356-DA75-0E01-C410-42C63861125E}"/>
          </ac:spMkLst>
        </pc:spChg>
        <pc:spChg chg="add mod ord">
          <ac:chgData name="Benjamin H" userId="7e405023-1641-429b-98ca-5e9ff63e4811" providerId="ADAL" clId="{B7DE06DF-4B0D-43E9-9397-24F27C803294}" dt="2022-07-12T11:14:37.788" v="1061" actId="167"/>
          <ac:spMkLst>
            <pc:docMk/>
            <pc:sldMk cId="891167142" sldId="2147470137"/>
            <ac:spMk id="38" creationId="{12DA6BE6-5007-9337-11BB-B4ED816DCC6B}"/>
          </ac:spMkLst>
        </pc:spChg>
        <pc:spChg chg="add mod ord">
          <ac:chgData name="Benjamin H" userId="7e405023-1641-429b-98ca-5e9ff63e4811" providerId="ADAL" clId="{B7DE06DF-4B0D-43E9-9397-24F27C803294}" dt="2022-07-12T11:14:37.788" v="1061" actId="167"/>
          <ac:spMkLst>
            <pc:docMk/>
            <pc:sldMk cId="891167142" sldId="2147470137"/>
            <ac:spMk id="39" creationId="{4F5AB3CF-6A35-B2B2-BA34-C8F35821110F}"/>
          </ac:spMkLst>
        </pc:spChg>
        <pc:spChg chg="del mod topLvl">
          <ac:chgData name="Benjamin H" userId="7e405023-1641-429b-98ca-5e9ff63e4811" providerId="ADAL" clId="{B7DE06DF-4B0D-43E9-9397-24F27C803294}" dt="2022-07-12T11:14:46.928" v="1078" actId="478"/>
          <ac:spMkLst>
            <pc:docMk/>
            <pc:sldMk cId="891167142" sldId="2147470137"/>
            <ac:spMk id="81" creationId="{45E336AD-B5B7-73B4-F600-F22C23112186}"/>
          </ac:spMkLst>
        </pc:spChg>
        <pc:spChg chg="del mod topLvl">
          <ac:chgData name="Benjamin H" userId="7e405023-1641-429b-98ca-5e9ff63e4811" providerId="ADAL" clId="{B7DE06DF-4B0D-43E9-9397-24F27C803294}" dt="2022-07-12T11:15:05.846" v="1090" actId="478"/>
          <ac:spMkLst>
            <pc:docMk/>
            <pc:sldMk cId="891167142" sldId="2147470137"/>
            <ac:spMk id="82" creationId="{7F47A03D-3D94-CAB3-2A63-F531DE71A164}"/>
          </ac:spMkLst>
        </pc:spChg>
        <pc:spChg chg="del mod topLvl">
          <ac:chgData name="Benjamin H" userId="7e405023-1641-429b-98ca-5e9ff63e4811" providerId="ADAL" clId="{B7DE06DF-4B0D-43E9-9397-24F27C803294}" dt="2022-07-12T11:14:46.928" v="1078" actId="478"/>
          <ac:spMkLst>
            <pc:docMk/>
            <pc:sldMk cId="891167142" sldId="2147470137"/>
            <ac:spMk id="83" creationId="{A0200AC5-0EC2-CB28-6E36-CDB41942D069}"/>
          </ac:spMkLst>
        </pc:spChg>
        <pc:spChg chg="del mod topLvl">
          <ac:chgData name="Benjamin H" userId="7e405023-1641-429b-98ca-5e9ff63e4811" providerId="ADAL" clId="{B7DE06DF-4B0D-43E9-9397-24F27C803294}" dt="2022-07-12T11:15:05.846" v="1090" actId="478"/>
          <ac:spMkLst>
            <pc:docMk/>
            <pc:sldMk cId="891167142" sldId="2147470137"/>
            <ac:spMk id="84" creationId="{109B3DFC-2FCE-2110-FEB3-43D1A0007AF8}"/>
          </ac:spMkLst>
        </pc:spChg>
        <pc:spChg chg="del mod topLvl">
          <ac:chgData name="Benjamin H" userId="7e405023-1641-429b-98ca-5e9ff63e4811" providerId="ADAL" clId="{B7DE06DF-4B0D-43E9-9397-24F27C803294}" dt="2022-07-12T11:14:46.928" v="1078" actId="478"/>
          <ac:spMkLst>
            <pc:docMk/>
            <pc:sldMk cId="891167142" sldId="2147470137"/>
            <ac:spMk id="90" creationId="{4BB2B8D6-E38B-A6AD-AE60-F1F8A5BFC88E}"/>
          </ac:spMkLst>
        </pc:spChg>
        <pc:spChg chg="del mod topLvl">
          <ac:chgData name="Benjamin H" userId="7e405023-1641-429b-98ca-5e9ff63e4811" providerId="ADAL" clId="{B7DE06DF-4B0D-43E9-9397-24F27C803294}" dt="2022-07-12T11:15:05.846" v="1090" actId="478"/>
          <ac:spMkLst>
            <pc:docMk/>
            <pc:sldMk cId="891167142" sldId="2147470137"/>
            <ac:spMk id="91" creationId="{B1A8F063-5FF1-173E-1B3A-F83A290F42E7}"/>
          </ac:spMkLst>
        </pc:spChg>
        <pc:grpChg chg="add del mod">
          <ac:chgData name="Benjamin H" userId="7e405023-1641-429b-98ca-5e9ff63e4811" providerId="ADAL" clId="{B7DE06DF-4B0D-43E9-9397-24F27C803294}" dt="2022-07-12T11:12:58.405" v="955" actId="165"/>
          <ac:grpSpMkLst>
            <pc:docMk/>
            <pc:sldMk cId="891167142" sldId="2147470137"/>
            <ac:grpSpMk id="5" creationId="{4E07D48D-44BA-8562-2A44-3EDFC1F3CFEA}"/>
          </ac:grpSpMkLst>
        </pc:grpChg>
        <pc:grpChg chg="add del mod">
          <ac:chgData name="Benjamin H" userId="7e405023-1641-429b-98ca-5e9ff63e4811" providerId="ADAL" clId="{B7DE06DF-4B0D-43E9-9397-24F27C803294}" dt="2022-07-12T11:13:42.687" v="1014" actId="165"/>
          <ac:grpSpMkLst>
            <pc:docMk/>
            <pc:sldMk cId="891167142" sldId="2147470137"/>
            <ac:grpSpMk id="7" creationId="{C2F10670-73FE-7BC2-B5D4-ABF8CCC1E016}"/>
          </ac:grpSpMkLst>
        </pc:grpChg>
        <pc:grpChg chg="add del mod ord">
          <ac:chgData name="Benjamin H" userId="7e405023-1641-429b-98ca-5e9ff63e4811" providerId="ADAL" clId="{B7DE06DF-4B0D-43E9-9397-24F27C803294}" dt="2022-07-12T11:13:27.354" v="1012" actId="478"/>
          <ac:grpSpMkLst>
            <pc:docMk/>
            <pc:sldMk cId="891167142" sldId="2147470137"/>
            <ac:grpSpMk id="18" creationId="{F2376786-154D-50F1-2A52-3ADB2CDA440B}"/>
          </ac:grpSpMkLst>
        </pc:grpChg>
        <pc:picChg chg="add del">
          <ac:chgData name="Benjamin H" userId="7e405023-1641-429b-98ca-5e9ff63e4811" providerId="ADAL" clId="{B7DE06DF-4B0D-43E9-9397-24F27C803294}" dt="2022-07-12T10:54:50.252" v="466" actId="478"/>
          <ac:picMkLst>
            <pc:docMk/>
            <pc:sldMk cId="891167142" sldId="2147470137"/>
            <ac:picMk id="4" creationId="{201876C0-C1D3-8A65-49A7-2481808C0BC1}"/>
          </ac:picMkLst>
        </pc:picChg>
        <pc:picChg chg="mod">
          <ac:chgData name="Benjamin H" userId="7e405023-1641-429b-98ca-5e9ff63e4811" providerId="ADAL" clId="{B7DE06DF-4B0D-43E9-9397-24F27C803294}" dt="2022-07-12T11:13:19.747" v="997"/>
          <ac:picMkLst>
            <pc:docMk/>
            <pc:sldMk cId="891167142" sldId="2147470137"/>
            <ac:picMk id="29" creationId="{ABED2C96-6664-9054-FB90-F6AA109B324F}"/>
          </ac:picMkLst>
        </pc:picChg>
        <pc:picChg chg="mod">
          <ac:chgData name="Benjamin H" userId="7e405023-1641-429b-98ca-5e9ff63e4811" providerId="ADAL" clId="{B7DE06DF-4B0D-43E9-9397-24F27C803294}" dt="2022-07-12T11:13:19.747" v="997"/>
          <ac:picMkLst>
            <pc:docMk/>
            <pc:sldMk cId="891167142" sldId="2147470137"/>
            <ac:picMk id="30" creationId="{1BAAD735-64C2-AFD5-6B7D-1F7403505D62}"/>
          </ac:picMkLst>
        </pc:picChg>
        <pc:picChg chg="mod">
          <ac:chgData name="Benjamin H" userId="7e405023-1641-429b-98ca-5e9ff63e4811" providerId="ADAL" clId="{B7DE06DF-4B0D-43E9-9397-24F27C803294}" dt="2022-07-12T11:13:19.747" v="997"/>
          <ac:picMkLst>
            <pc:docMk/>
            <pc:sldMk cId="891167142" sldId="2147470137"/>
            <ac:picMk id="31" creationId="{6A73DC6B-8EB9-9364-067E-2ABF9CDDE56C}"/>
          </ac:picMkLst>
        </pc:picChg>
        <pc:picChg chg="mod">
          <ac:chgData name="Benjamin H" userId="7e405023-1641-429b-98ca-5e9ff63e4811" providerId="ADAL" clId="{B7DE06DF-4B0D-43E9-9397-24F27C803294}" dt="2022-07-12T11:13:19.747" v="997"/>
          <ac:picMkLst>
            <pc:docMk/>
            <pc:sldMk cId="891167142" sldId="2147470137"/>
            <ac:picMk id="32" creationId="{DF7C9907-F172-462E-12FE-EA826B78448A}"/>
          </ac:picMkLst>
        </pc:picChg>
        <pc:picChg chg="mod">
          <ac:chgData name="Benjamin H" userId="7e405023-1641-429b-98ca-5e9ff63e4811" providerId="ADAL" clId="{B7DE06DF-4B0D-43E9-9397-24F27C803294}" dt="2022-07-12T11:13:19.747" v="997"/>
          <ac:picMkLst>
            <pc:docMk/>
            <pc:sldMk cId="891167142" sldId="2147470137"/>
            <ac:picMk id="33" creationId="{B8CB4E29-96DA-EE86-95C3-AEB3DF94802C}"/>
          </ac:picMkLst>
        </pc:picChg>
        <pc:picChg chg="add del mod">
          <ac:chgData name="Benjamin H" userId="7e405023-1641-429b-98ca-5e9ff63e4811" providerId="ADAL" clId="{B7DE06DF-4B0D-43E9-9397-24F27C803294}" dt="2022-07-12T11:14:30.639" v="1054" actId="478"/>
          <ac:picMkLst>
            <pc:docMk/>
            <pc:sldMk cId="891167142" sldId="2147470137"/>
            <ac:picMk id="40" creationId="{770BAD4B-D91A-58B1-130B-8682D076912B}"/>
          </ac:picMkLst>
        </pc:picChg>
        <pc:picChg chg="add del mod">
          <ac:chgData name="Benjamin H" userId="7e405023-1641-429b-98ca-5e9ff63e4811" providerId="ADAL" clId="{B7DE06DF-4B0D-43E9-9397-24F27C803294}" dt="2022-07-12T11:14:30.639" v="1054" actId="478"/>
          <ac:picMkLst>
            <pc:docMk/>
            <pc:sldMk cId="891167142" sldId="2147470137"/>
            <ac:picMk id="41" creationId="{E288888E-63BB-36E2-2A24-1BCDE49EB33C}"/>
          </ac:picMkLst>
        </pc:picChg>
        <pc:picChg chg="add del mod">
          <ac:chgData name="Benjamin H" userId="7e405023-1641-429b-98ca-5e9ff63e4811" providerId="ADAL" clId="{B7DE06DF-4B0D-43E9-9397-24F27C803294}" dt="2022-07-12T11:14:30.639" v="1054" actId="478"/>
          <ac:picMkLst>
            <pc:docMk/>
            <pc:sldMk cId="891167142" sldId="2147470137"/>
            <ac:picMk id="42" creationId="{BC30D9C7-1693-4361-7DF7-4B4F8FD0DCEC}"/>
          </ac:picMkLst>
        </pc:picChg>
        <pc:picChg chg="mod topLvl">
          <ac:chgData name="Benjamin H" userId="7e405023-1641-429b-98ca-5e9ff63e4811" providerId="ADAL" clId="{B7DE06DF-4B0D-43E9-9397-24F27C803294}" dt="2022-07-12T11:14:40.228" v="1065"/>
          <ac:picMkLst>
            <pc:docMk/>
            <pc:sldMk cId="891167142" sldId="2147470137"/>
            <ac:picMk id="92" creationId="{7E9B9080-572B-E910-6DC9-F687953EA278}"/>
          </ac:picMkLst>
        </pc:picChg>
        <pc:picChg chg="mod topLvl">
          <ac:chgData name="Benjamin H" userId="7e405023-1641-429b-98ca-5e9ff63e4811" providerId="ADAL" clId="{B7DE06DF-4B0D-43E9-9397-24F27C803294}" dt="2022-07-12T11:14:33.867" v="1060"/>
          <ac:picMkLst>
            <pc:docMk/>
            <pc:sldMk cId="891167142" sldId="2147470137"/>
            <ac:picMk id="93" creationId="{5758ED93-5B4E-DC50-F03B-708F41A06137}"/>
          </ac:picMkLst>
        </pc:picChg>
        <pc:picChg chg="mod topLvl">
          <ac:chgData name="Benjamin H" userId="7e405023-1641-429b-98ca-5e9ff63e4811" providerId="ADAL" clId="{B7DE06DF-4B0D-43E9-9397-24F27C803294}" dt="2022-07-12T11:14:45.696" v="1077"/>
          <ac:picMkLst>
            <pc:docMk/>
            <pc:sldMk cId="891167142" sldId="2147470137"/>
            <ac:picMk id="94" creationId="{81A4628A-12C1-A09B-9716-B06C03AC4EB4}"/>
          </ac:picMkLst>
        </pc:picChg>
      </pc:sldChg>
      <pc:sldChg chg="del">
        <pc:chgData name="Benjamin H" userId="7e405023-1641-429b-98ca-5e9ff63e4811" providerId="ADAL" clId="{B7DE06DF-4B0D-43E9-9397-24F27C803294}" dt="2022-07-12T10:59:21.442" v="484" actId="47"/>
        <pc:sldMkLst>
          <pc:docMk/>
          <pc:sldMk cId="1377334834" sldId="2147470138"/>
        </pc:sldMkLst>
      </pc:sldChg>
      <pc:sldChg chg="addSp modSp mod">
        <pc:chgData name="Benjamin H" userId="7e405023-1641-429b-98ca-5e9ff63e4811" providerId="ADAL" clId="{B7DE06DF-4B0D-43E9-9397-24F27C803294}" dt="2022-07-12T10:59:35.051" v="492"/>
        <pc:sldMkLst>
          <pc:docMk/>
          <pc:sldMk cId="2383670631" sldId="2147470139"/>
        </pc:sldMkLst>
        <pc:spChg chg="add mod">
          <ac:chgData name="Benjamin H" userId="7e405023-1641-429b-98ca-5e9ff63e4811" providerId="ADAL" clId="{B7DE06DF-4B0D-43E9-9397-24F27C803294}" dt="2022-07-12T10:59:35.051" v="492"/>
          <ac:spMkLst>
            <pc:docMk/>
            <pc:sldMk cId="2383670631" sldId="2147470139"/>
            <ac:spMk id="3" creationId="{B4CC125E-5D89-8AD0-7E64-67BDA3AA6431}"/>
          </ac:spMkLst>
        </pc:spChg>
      </pc:sldChg>
      <pc:sldChg chg="addSp delSp modSp mod chgLayout">
        <pc:chgData name="Benjamin H" userId="7e405023-1641-429b-98ca-5e9ff63e4811" providerId="ADAL" clId="{B7DE06DF-4B0D-43E9-9397-24F27C803294}" dt="2022-07-12T10:59:44.897" v="506" actId="478"/>
        <pc:sldMkLst>
          <pc:docMk/>
          <pc:sldMk cId="3510665329" sldId="2147470140"/>
        </pc:sldMkLst>
        <pc:spChg chg="mod ord">
          <ac:chgData name="Benjamin H" userId="7e405023-1641-429b-98ca-5e9ff63e4811" providerId="ADAL" clId="{B7DE06DF-4B0D-43E9-9397-24F27C803294}" dt="2022-07-12T10:59:43.830" v="505"/>
          <ac:spMkLst>
            <pc:docMk/>
            <pc:sldMk cId="3510665329" sldId="2147470140"/>
            <ac:spMk id="2" creationId="{C59714D4-04A7-1149-B09E-BDCC925CD6CB}"/>
          </ac:spMkLst>
        </pc:spChg>
        <pc:spChg chg="add mod">
          <ac:chgData name="Benjamin H" userId="7e405023-1641-429b-98ca-5e9ff63e4811" providerId="ADAL" clId="{B7DE06DF-4B0D-43E9-9397-24F27C803294}" dt="2022-07-12T10:59:38.919" v="502"/>
          <ac:spMkLst>
            <pc:docMk/>
            <pc:sldMk cId="3510665329" sldId="2147470140"/>
            <ac:spMk id="3" creationId="{8311ADCF-ECBE-B388-A087-3FBBE3BE4ADD}"/>
          </ac:spMkLst>
        </pc:spChg>
        <pc:spChg chg="add del mod ord">
          <ac:chgData name="Benjamin H" userId="7e405023-1641-429b-98ca-5e9ff63e4811" providerId="ADAL" clId="{B7DE06DF-4B0D-43E9-9397-24F27C803294}" dt="2022-07-12T10:59:43.628" v="504"/>
          <ac:spMkLst>
            <pc:docMk/>
            <pc:sldMk cId="3510665329" sldId="2147470140"/>
            <ac:spMk id="4" creationId="{1DEAAB1B-9FC6-F1A5-893C-38A097B5F284}"/>
          </ac:spMkLst>
        </pc:spChg>
        <pc:spChg chg="add del mod">
          <ac:chgData name="Benjamin H" userId="7e405023-1641-429b-98ca-5e9ff63e4811" providerId="ADAL" clId="{B7DE06DF-4B0D-43E9-9397-24F27C803294}" dt="2022-07-12T10:59:43.628" v="504"/>
          <ac:spMkLst>
            <pc:docMk/>
            <pc:sldMk cId="3510665329" sldId="2147470140"/>
            <ac:spMk id="5" creationId="{D101B15D-69A9-9D97-EB30-FF2AEC72ED6A}"/>
          </ac:spMkLst>
        </pc:spChg>
        <pc:spChg chg="add del mod">
          <ac:chgData name="Benjamin H" userId="7e405023-1641-429b-98ca-5e9ff63e4811" providerId="ADAL" clId="{B7DE06DF-4B0D-43E9-9397-24F27C803294}" dt="2022-07-12T10:59:43.830" v="505"/>
          <ac:spMkLst>
            <pc:docMk/>
            <pc:sldMk cId="3510665329" sldId="2147470140"/>
            <ac:spMk id="6" creationId="{63F3372E-8C27-53CD-1D9F-C8C2ABE40585}"/>
          </ac:spMkLst>
        </pc:spChg>
        <pc:spChg chg="add del mod">
          <ac:chgData name="Benjamin H" userId="7e405023-1641-429b-98ca-5e9ff63e4811" providerId="ADAL" clId="{B7DE06DF-4B0D-43E9-9397-24F27C803294}" dt="2022-07-12T10:59:43.830" v="505"/>
          <ac:spMkLst>
            <pc:docMk/>
            <pc:sldMk cId="3510665329" sldId="2147470140"/>
            <ac:spMk id="7" creationId="{7DBE467B-FEEB-C985-9FAC-33B4BA29363E}"/>
          </ac:spMkLst>
        </pc:spChg>
        <pc:spChg chg="add del mod">
          <ac:chgData name="Benjamin H" userId="7e405023-1641-429b-98ca-5e9ff63e4811" providerId="ADAL" clId="{B7DE06DF-4B0D-43E9-9397-24F27C803294}" dt="2022-07-12T10:59:44.897" v="506" actId="478"/>
          <ac:spMkLst>
            <pc:docMk/>
            <pc:sldMk cId="3510665329" sldId="2147470140"/>
            <ac:spMk id="8" creationId="{B1FA97F3-9E45-A6A7-179A-EBC9C9FEDF27}"/>
          </ac:spMkLst>
        </pc:spChg>
      </pc:sldChg>
      <pc:sldChg chg="modSp">
        <pc:chgData name="Benjamin H" userId="7e405023-1641-429b-98ca-5e9ff63e4811" providerId="ADAL" clId="{B7DE06DF-4B0D-43E9-9397-24F27C803294}" dt="2022-07-12T10:56:43.380" v="477"/>
        <pc:sldMkLst>
          <pc:docMk/>
          <pc:sldMk cId="4054905272" sldId="2147470142"/>
        </pc:sldMkLst>
        <pc:spChg chg="mod">
          <ac:chgData name="Benjamin H" userId="7e405023-1641-429b-98ca-5e9ff63e4811" providerId="ADAL" clId="{B7DE06DF-4B0D-43E9-9397-24F27C803294}" dt="2022-07-12T10:56:43.380" v="477"/>
          <ac:spMkLst>
            <pc:docMk/>
            <pc:sldMk cId="4054905272" sldId="2147470142"/>
            <ac:spMk id="2" creationId="{F56D7165-909E-4F54-AC04-8B1BF49070CE}"/>
          </ac:spMkLst>
        </pc:spChg>
      </pc:sldChg>
      <pc:sldChg chg="modSp mod">
        <pc:chgData name="Benjamin H" userId="7e405023-1641-429b-98ca-5e9ff63e4811" providerId="ADAL" clId="{B7DE06DF-4B0D-43E9-9397-24F27C803294}" dt="2022-07-12T11:15:38.844" v="1092" actId="15"/>
        <pc:sldMkLst>
          <pc:docMk/>
          <pc:sldMk cId="4070649254" sldId="2147470143"/>
        </pc:sldMkLst>
        <pc:spChg chg="mod">
          <ac:chgData name="Benjamin H" userId="7e405023-1641-429b-98ca-5e9ff63e4811" providerId="ADAL" clId="{B7DE06DF-4B0D-43E9-9397-24F27C803294}" dt="2022-07-12T11:15:38.844" v="1092" actId="15"/>
          <ac:spMkLst>
            <pc:docMk/>
            <pc:sldMk cId="4070649254" sldId="2147470143"/>
            <ac:spMk id="4" creationId="{E662F96D-7EFD-5908-3584-749D43171639}"/>
          </ac:spMkLst>
        </pc:spChg>
      </pc:sldChg>
      <pc:sldChg chg="addSp delSp modSp mod">
        <pc:chgData name="Benjamin H" userId="7e405023-1641-429b-98ca-5e9ff63e4811" providerId="ADAL" clId="{B7DE06DF-4B0D-43E9-9397-24F27C803294}" dt="2022-07-12T11:18:04.268" v="1128" actId="478"/>
        <pc:sldMkLst>
          <pc:docMk/>
          <pc:sldMk cId="177347676" sldId="2147470145"/>
        </pc:sldMkLst>
        <pc:spChg chg="add mod">
          <ac:chgData name="Benjamin H" userId="7e405023-1641-429b-98ca-5e9ff63e4811" providerId="ADAL" clId="{B7DE06DF-4B0D-43E9-9397-24F27C803294}" dt="2022-07-12T10:58:48.560" v="483" actId="207"/>
          <ac:spMkLst>
            <pc:docMk/>
            <pc:sldMk cId="177347676" sldId="2147470145"/>
            <ac:spMk id="4" creationId="{284EF47B-D5F2-6648-1F3A-794B018B72AD}"/>
          </ac:spMkLst>
        </pc:spChg>
        <pc:graphicFrameChg chg="add mod modGraphic">
          <ac:chgData name="Benjamin H" userId="7e405023-1641-429b-98ca-5e9ff63e4811" providerId="ADAL" clId="{B7DE06DF-4B0D-43E9-9397-24F27C803294}" dt="2022-07-12T11:17:59.771" v="1126"/>
          <ac:graphicFrameMkLst>
            <pc:docMk/>
            <pc:sldMk cId="177347676" sldId="2147470145"/>
            <ac:graphicFrameMk id="5" creationId="{5A7FE0C2-9DB4-546B-E055-9221A53AE6F3}"/>
          </ac:graphicFrameMkLst>
        </pc:graphicFrameChg>
        <pc:graphicFrameChg chg="del mod modGraphic">
          <ac:chgData name="Benjamin H" userId="7e405023-1641-429b-98ca-5e9ff63e4811" providerId="ADAL" clId="{B7DE06DF-4B0D-43E9-9397-24F27C803294}" dt="2022-07-12T11:18:04.268" v="1128" actId="478"/>
          <ac:graphicFrameMkLst>
            <pc:docMk/>
            <pc:sldMk cId="177347676" sldId="2147470145"/>
            <ac:graphicFrameMk id="36" creationId="{01BC115F-4274-38E5-9BCE-8D02D7DFEE25}"/>
          </ac:graphicFrameMkLst>
        </pc:graphicFrameChg>
      </pc:sldChg>
      <pc:sldChg chg="addSp delSp modSp mod modClrScheme chgLayout">
        <pc:chgData name="Benjamin H" userId="7e405023-1641-429b-98ca-5e9ff63e4811" providerId="ADAL" clId="{B7DE06DF-4B0D-43E9-9397-24F27C803294}" dt="2022-07-12T11:18:20.893" v="1135" actId="165"/>
        <pc:sldMkLst>
          <pc:docMk/>
          <pc:sldMk cId="249542326" sldId="2147470146"/>
        </pc:sldMkLst>
        <pc:spChg chg="add del mod ord">
          <ac:chgData name="Benjamin H" userId="7e405023-1641-429b-98ca-5e9ff63e4811" providerId="ADAL" clId="{B7DE06DF-4B0D-43E9-9397-24F27C803294}" dt="2022-07-12T11:18:18.493" v="1132" actId="700"/>
          <ac:spMkLst>
            <pc:docMk/>
            <pc:sldMk cId="249542326" sldId="2147470146"/>
            <ac:spMk id="2" creationId="{091E4B56-E8C6-BC64-5951-383C7BA714A1}"/>
          </ac:spMkLst>
        </pc:spChg>
        <pc:spChg chg="mod ord">
          <ac:chgData name="Benjamin H" userId="7e405023-1641-429b-98ca-5e9ff63e4811" providerId="ADAL" clId="{B7DE06DF-4B0D-43E9-9397-24F27C803294}" dt="2022-07-12T11:18:19.834" v="1134"/>
          <ac:spMkLst>
            <pc:docMk/>
            <pc:sldMk cId="249542326" sldId="2147470146"/>
            <ac:spMk id="3" creationId="{08AAEF0E-3176-F515-E7C1-F3CE750FFEDD}"/>
          </ac:spMkLst>
        </pc:spChg>
        <pc:spChg chg="mod topLvl">
          <ac:chgData name="Benjamin H" userId="7e405023-1641-429b-98ca-5e9ff63e4811" providerId="ADAL" clId="{B7DE06DF-4B0D-43E9-9397-24F27C803294}" dt="2022-07-12T11:18:20.893" v="1135" actId="165"/>
          <ac:spMkLst>
            <pc:docMk/>
            <pc:sldMk cId="249542326" sldId="2147470146"/>
            <ac:spMk id="5" creationId="{19F226BF-6FE9-55BC-6ABD-C8E4F7E9F6EA}"/>
          </ac:spMkLst>
        </pc:spChg>
        <pc:spChg chg="mod topLvl">
          <ac:chgData name="Benjamin H" userId="7e405023-1641-429b-98ca-5e9ff63e4811" providerId="ADAL" clId="{B7DE06DF-4B0D-43E9-9397-24F27C803294}" dt="2022-07-12T11:18:20.893" v="1135" actId="165"/>
          <ac:spMkLst>
            <pc:docMk/>
            <pc:sldMk cId="249542326" sldId="2147470146"/>
            <ac:spMk id="6" creationId="{031B74D0-5403-56AF-EFE5-7562FFA3A665}"/>
          </ac:spMkLst>
        </pc:spChg>
        <pc:spChg chg="mod topLvl">
          <ac:chgData name="Benjamin H" userId="7e405023-1641-429b-98ca-5e9ff63e4811" providerId="ADAL" clId="{B7DE06DF-4B0D-43E9-9397-24F27C803294}" dt="2022-07-12T11:18:20.893" v="1135" actId="165"/>
          <ac:spMkLst>
            <pc:docMk/>
            <pc:sldMk cId="249542326" sldId="2147470146"/>
            <ac:spMk id="7" creationId="{17EA1ADD-2883-5A57-624B-4C22BAFA8D9C}"/>
          </ac:spMkLst>
        </pc:spChg>
        <pc:spChg chg="mod topLvl">
          <ac:chgData name="Benjamin H" userId="7e405023-1641-429b-98ca-5e9ff63e4811" providerId="ADAL" clId="{B7DE06DF-4B0D-43E9-9397-24F27C803294}" dt="2022-07-12T11:18:20.893" v="1135" actId="165"/>
          <ac:spMkLst>
            <pc:docMk/>
            <pc:sldMk cId="249542326" sldId="2147470146"/>
            <ac:spMk id="8" creationId="{51754280-F6E5-FCF6-739C-FE2CAA199C3A}"/>
          </ac:spMkLst>
        </pc:spChg>
        <pc:spChg chg="mod topLvl">
          <ac:chgData name="Benjamin H" userId="7e405023-1641-429b-98ca-5e9ff63e4811" providerId="ADAL" clId="{B7DE06DF-4B0D-43E9-9397-24F27C803294}" dt="2022-07-12T11:18:20.893" v="1135" actId="165"/>
          <ac:spMkLst>
            <pc:docMk/>
            <pc:sldMk cId="249542326" sldId="2147470146"/>
            <ac:spMk id="9" creationId="{897463B6-CFC1-CE2C-1235-7D33EC370BD1}"/>
          </ac:spMkLst>
        </pc:spChg>
        <pc:spChg chg="mod topLvl">
          <ac:chgData name="Benjamin H" userId="7e405023-1641-429b-98ca-5e9ff63e4811" providerId="ADAL" clId="{B7DE06DF-4B0D-43E9-9397-24F27C803294}" dt="2022-07-12T11:18:20.893" v="1135" actId="165"/>
          <ac:spMkLst>
            <pc:docMk/>
            <pc:sldMk cId="249542326" sldId="2147470146"/>
            <ac:spMk id="10" creationId="{B2A2C3F5-407D-F796-85B1-BB86F9C5AF10}"/>
          </ac:spMkLst>
        </pc:spChg>
        <pc:spChg chg="mod topLvl">
          <ac:chgData name="Benjamin H" userId="7e405023-1641-429b-98ca-5e9ff63e4811" providerId="ADAL" clId="{B7DE06DF-4B0D-43E9-9397-24F27C803294}" dt="2022-07-12T11:18:20.893" v="1135" actId="165"/>
          <ac:spMkLst>
            <pc:docMk/>
            <pc:sldMk cId="249542326" sldId="2147470146"/>
            <ac:spMk id="11" creationId="{356DA832-278B-A96B-EC4E-5C670EDF44A6}"/>
          </ac:spMkLst>
        </pc:spChg>
        <pc:spChg chg="mod topLvl">
          <ac:chgData name="Benjamin H" userId="7e405023-1641-429b-98ca-5e9ff63e4811" providerId="ADAL" clId="{B7DE06DF-4B0D-43E9-9397-24F27C803294}" dt="2022-07-12T11:18:20.893" v="1135" actId="165"/>
          <ac:spMkLst>
            <pc:docMk/>
            <pc:sldMk cId="249542326" sldId="2147470146"/>
            <ac:spMk id="12" creationId="{15C10A6A-DBDA-C74D-49E9-347DAF5427C4}"/>
          </ac:spMkLst>
        </pc:spChg>
        <pc:spChg chg="add del mod">
          <ac:chgData name="Benjamin H" userId="7e405023-1641-429b-98ca-5e9ff63e4811" providerId="ADAL" clId="{B7DE06DF-4B0D-43E9-9397-24F27C803294}" dt="2022-07-12T11:18:19.622" v="1133"/>
          <ac:spMkLst>
            <pc:docMk/>
            <pc:sldMk cId="249542326" sldId="2147470146"/>
            <ac:spMk id="13" creationId="{E6194298-3418-1738-9991-A155CDC9FC96}"/>
          </ac:spMkLst>
        </pc:spChg>
        <pc:spChg chg="add del mod">
          <ac:chgData name="Benjamin H" userId="7e405023-1641-429b-98ca-5e9ff63e4811" providerId="ADAL" clId="{B7DE06DF-4B0D-43E9-9397-24F27C803294}" dt="2022-07-12T11:18:19.834" v="1134"/>
          <ac:spMkLst>
            <pc:docMk/>
            <pc:sldMk cId="249542326" sldId="2147470146"/>
            <ac:spMk id="14" creationId="{487FFB7D-9559-FC5E-0E25-B3C29345CA2A}"/>
          </ac:spMkLst>
        </pc:spChg>
        <pc:grpChg chg="del mod">
          <ac:chgData name="Benjamin H" userId="7e405023-1641-429b-98ca-5e9ff63e4811" providerId="ADAL" clId="{B7DE06DF-4B0D-43E9-9397-24F27C803294}" dt="2022-07-12T11:18:20.893" v="1135" actId="165"/>
          <ac:grpSpMkLst>
            <pc:docMk/>
            <pc:sldMk cId="249542326" sldId="2147470146"/>
            <ac:grpSpMk id="4" creationId="{973AC99B-02F8-48F6-1A5C-0968F04AC3A4}"/>
          </ac:grpSpMkLst>
        </pc:grpChg>
      </pc:sldChg>
      <pc:sldChg chg="modSp mod">
        <pc:chgData name="Benjamin H" userId="7e405023-1641-429b-98ca-5e9ff63e4811" providerId="ADAL" clId="{B7DE06DF-4B0D-43E9-9397-24F27C803294}" dt="2022-07-12T10:58:33.966" v="480" actId="207"/>
        <pc:sldMkLst>
          <pc:docMk/>
          <pc:sldMk cId="2735829458" sldId="2147470147"/>
        </pc:sldMkLst>
        <pc:spChg chg="mod">
          <ac:chgData name="Benjamin H" userId="7e405023-1641-429b-98ca-5e9ff63e4811" providerId="ADAL" clId="{B7DE06DF-4B0D-43E9-9397-24F27C803294}" dt="2022-07-12T10:58:33.966" v="480" actId="207"/>
          <ac:spMkLst>
            <pc:docMk/>
            <pc:sldMk cId="2735829458" sldId="2147470147"/>
            <ac:spMk id="46" creationId="{9BC77542-E568-D023-A5F0-1F400CE9DAA7}"/>
          </ac:spMkLst>
        </pc:spChg>
        <pc:spChg chg="mod">
          <ac:chgData name="Benjamin H" userId="7e405023-1641-429b-98ca-5e9ff63e4811" providerId="ADAL" clId="{B7DE06DF-4B0D-43E9-9397-24F27C803294}" dt="2022-07-12T10:58:33.966" v="480" actId="207"/>
          <ac:spMkLst>
            <pc:docMk/>
            <pc:sldMk cId="2735829458" sldId="2147470147"/>
            <ac:spMk id="47" creationId="{84C7A524-387A-AD3D-5CDE-422A7161F7F2}"/>
          </ac:spMkLst>
        </pc:spChg>
        <pc:spChg chg="mod">
          <ac:chgData name="Benjamin H" userId="7e405023-1641-429b-98ca-5e9ff63e4811" providerId="ADAL" clId="{B7DE06DF-4B0D-43E9-9397-24F27C803294}" dt="2022-07-12T10:58:33.966" v="480" actId="207"/>
          <ac:spMkLst>
            <pc:docMk/>
            <pc:sldMk cId="2735829458" sldId="2147470147"/>
            <ac:spMk id="48" creationId="{B305B0F8-8A12-21CE-AB5E-7D38BFBC6B22}"/>
          </ac:spMkLst>
        </pc:spChg>
        <pc:spChg chg="mod">
          <ac:chgData name="Benjamin H" userId="7e405023-1641-429b-98ca-5e9ff63e4811" providerId="ADAL" clId="{B7DE06DF-4B0D-43E9-9397-24F27C803294}" dt="2022-07-12T10:58:33.966" v="480" actId="207"/>
          <ac:spMkLst>
            <pc:docMk/>
            <pc:sldMk cId="2735829458" sldId="2147470147"/>
            <ac:spMk id="49" creationId="{02C670DC-FE87-85FB-9D6B-BB062E93B323}"/>
          </ac:spMkLst>
        </pc:spChg>
      </pc:sldChg>
      <pc:sldChg chg="del">
        <pc:chgData name="Benjamin H" userId="7e405023-1641-429b-98ca-5e9ff63e4811" providerId="ADAL" clId="{B7DE06DF-4B0D-43E9-9397-24F27C803294}" dt="2022-07-12T10:50:38.081" v="453" actId="47"/>
        <pc:sldMkLst>
          <pc:docMk/>
          <pc:sldMk cId="2355414268" sldId="2147470148"/>
        </pc:sldMkLst>
      </pc:sldChg>
      <pc:sldChg chg="del">
        <pc:chgData name="Benjamin H" userId="7e405023-1641-429b-98ca-5e9ff63e4811" providerId="ADAL" clId="{B7DE06DF-4B0D-43E9-9397-24F27C803294}" dt="2022-07-12T10:50:40.579" v="454" actId="47"/>
        <pc:sldMkLst>
          <pc:docMk/>
          <pc:sldMk cId="2817293878" sldId="2147470150"/>
        </pc:sldMkLst>
      </pc:sldChg>
      <pc:sldChg chg="addSp modSp mod">
        <pc:chgData name="Benjamin H" userId="7e405023-1641-429b-98ca-5e9ff63e4811" providerId="ADAL" clId="{B7DE06DF-4B0D-43E9-9397-24F27C803294}" dt="2022-07-12T10:43:54.800" v="407"/>
        <pc:sldMkLst>
          <pc:docMk/>
          <pc:sldMk cId="317373345" sldId="2147470151"/>
        </pc:sldMkLst>
        <pc:spChg chg="add mod">
          <ac:chgData name="Benjamin H" userId="7e405023-1641-429b-98ca-5e9ff63e4811" providerId="ADAL" clId="{B7DE06DF-4B0D-43E9-9397-24F27C803294}" dt="2022-07-12T10:43:54.800" v="407"/>
          <ac:spMkLst>
            <pc:docMk/>
            <pc:sldMk cId="317373345" sldId="2147470151"/>
            <ac:spMk id="8" creationId="{147D8E53-27E9-9952-8BBB-1FE792823787}"/>
          </ac:spMkLst>
        </pc:spChg>
        <pc:grpChg chg="mod">
          <ac:chgData name="Benjamin H" userId="7e405023-1641-429b-98ca-5e9ff63e4811" providerId="ADAL" clId="{B7DE06DF-4B0D-43E9-9397-24F27C803294}" dt="2022-07-12T10:41:47.976" v="398" actId="1035"/>
          <ac:grpSpMkLst>
            <pc:docMk/>
            <pc:sldMk cId="317373345" sldId="2147470151"/>
            <ac:grpSpMk id="16" creationId="{59EA348E-889C-B46C-E2F2-7942DCD64AE3}"/>
          </ac:grpSpMkLst>
        </pc:grpChg>
      </pc:sldChg>
      <pc:sldChg chg="addSp delSp modSp new mod modClrScheme chgLayout">
        <pc:chgData name="Benjamin H" userId="7e405023-1641-429b-98ca-5e9ff63e4811" providerId="ADAL" clId="{B7DE06DF-4B0D-43E9-9397-24F27C803294}" dt="2022-07-12T10:32:50.057" v="11" actId="478"/>
        <pc:sldMkLst>
          <pc:docMk/>
          <pc:sldMk cId="613845451" sldId="2147470152"/>
        </pc:sldMkLst>
        <pc:spChg chg="del mod ord">
          <ac:chgData name="Benjamin H" userId="7e405023-1641-429b-98ca-5e9ff63e4811" providerId="ADAL" clId="{B7DE06DF-4B0D-43E9-9397-24F27C803294}" dt="2022-07-12T10:32:40.594" v="4" actId="700"/>
          <ac:spMkLst>
            <pc:docMk/>
            <pc:sldMk cId="613845451" sldId="2147470152"/>
            <ac:spMk id="2" creationId="{2A524B2E-296B-E6F7-8A7A-BCC07EF76382}"/>
          </ac:spMkLst>
        </pc:spChg>
        <pc:spChg chg="del">
          <ac:chgData name="Benjamin H" userId="7e405023-1641-429b-98ca-5e9ff63e4811" providerId="ADAL" clId="{B7DE06DF-4B0D-43E9-9397-24F27C803294}" dt="2022-07-12T10:32:40.594" v="4" actId="700"/>
          <ac:spMkLst>
            <pc:docMk/>
            <pc:sldMk cId="613845451" sldId="2147470152"/>
            <ac:spMk id="3" creationId="{567E2E1A-B198-000D-DFCB-C52DB8AF044A}"/>
          </ac:spMkLst>
        </pc:spChg>
        <pc:spChg chg="del">
          <ac:chgData name="Benjamin H" userId="7e405023-1641-429b-98ca-5e9ff63e4811" providerId="ADAL" clId="{B7DE06DF-4B0D-43E9-9397-24F27C803294}" dt="2022-07-12T10:32:40.594" v="4" actId="700"/>
          <ac:spMkLst>
            <pc:docMk/>
            <pc:sldMk cId="613845451" sldId="2147470152"/>
            <ac:spMk id="4" creationId="{E04B1572-9F54-F7AC-5B62-D29406C42366}"/>
          </ac:spMkLst>
        </pc:spChg>
        <pc:spChg chg="del mod ord">
          <ac:chgData name="Benjamin H" userId="7e405023-1641-429b-98ca-5e9ff63e4811" providerId="ADAL" clId="{B7DE06DF-4B0D-43E9-9397-24F27C803294}" dt="2022-07-12T10:32:40.594" v="4" actId="700"/>
          <ac:spMkLst>
            <pc:docMk/>
            <pc:sldMk cId="613845451" sldId="2147470152"/>
            <ac:spMk id="5" creationId="{06130817-41FA-BAE3-CE34-6B27F61E70A5}"/>
          </ac:spMkLst>
        </pc:spChg>
        <pc:spChg chg="add mod ord">
          <ac:chgData name="Benjamin H" userId="7e405023-1641-429b-98ca-5e9ff63e4811" providerId="ADAL" clId="{B7DE06DF-4B0D-43E9-9397-24F27C803294}" dt="2022-07-12T10:32:48.645" v="10"/>
          <ac:spMkLst>
            <pc:docMk/>
            <pc:sldMk cId="613845451" sldId="2147470152"/>
            <ac:spMk id="6" creationId="{CFC80261-BE40-BEDB-462A-094FC0B95601}"/>
          </ac:spMkLst>
        </pc:spChg>
        <pc:spChg chg="add del mod ord">
          <ac:chgData name="Benjamin H" userId="7e405023-1641-429b-98ca-5e9ff63e4811" providerId="ADAL" clId="{B7DE06DF-4B0D-43E9-9397-24F27C803294}" dt="2022-07-12T10:32:48.242" v="8"/>
          <ac:spMkLst>
            <pc:docMk/>
            <pc:sldMk cId="613845451" sldId="2147470152"/>
            <ac:spMk id="7" creationId="{A911180B-04E3-75D5-8E22-8D891D61914C}"/>
          </ac:spMkLst>
        </pc:spChg>
        <pc:spChg chg="add del mod">
          <ac:chgData name="Benjamin H" userId="7e405023-1641-429b-98ca-5e9ff63e4811" providerId="ADAL" clId="{B7DE06DF-4B0D-43E9-9397-24F27C803294}" dt="2022-07-12T10:32:48.242" v="8"/>
          <ac:spMkLst>
            <pc:docMk/>
            <pc:sldMk cId="613845451" sldId="2147470152"/>
            <ac:spMk id="8" creationId="{CFADC50D-FB11-D860-4CDD-8CBD1C156293}"/>
          </ac:spMkLst>
        </pc:spChg>
        <pc:spChg chg="add del mod">
          <ac:chgData name="Benjamin H" userId="7e405023-1641-429b-98ca-5e9ff63e4811" providerId="ADAL" clId="{B7DE06DF-4B0D-43E9-9397-24F27C803294}" dt="2022-07-12T10:32:48.450" v="9"/>
          <ac:spMkLst>
            <pc:docMk/>
            <pc:sldMk cId="613845451" sldId="2147470152"/>
            <ac:spMk id="9" creationId="{CB0E0D7F-A23E-BFD4-239D-D7D94534EDBB}"/>
          </ac:spMkLst>
        </pc:spChg>
        <pc:spChg chg="add del mod">
          <ac:chgData name="Benjamin H" userId="7e405023-1641-429b-98ca-5e9ff63e4811" providerId="ADAL" clId="{B7DE06DF-4B0D-43E9-9397-24F27C803294}" dt="2022-07-12T10:32:48.450" v="9"/>
          <ac:spMkLst>
            <pc:docMk/>
            <pc:sldMk cId="613845451" sldId="2147470152"/>
            <ac:spMk id="10" creationId="{DFFF3D60-120E-6BA6-9799-6A8832A19A76}"/>
          </ac:spMkLst>
        </pc:spChg>
        <pc:spChg chg="add del mod">
          <ac:chgData name="Benjamin H" userId="7e405023-1641-429b-98ca-5e9ff63e4811" providerId="ADAL" clId="{B7DE06DF-4B0D-43E9-9397-24F27C803294}" dt="2022-07-12T10:32:48.645" v="10"/>
          <ac:spMkLst>
            <pc:docMk/>
            <pc:sldMk cId="613845451" sldId="2147470152"/>
            <ac:spMk id="11" creationId="{C724BB38-0F21-BC8B-1CE1-7AC9303A5998}"/>
          </ac:spMkLst>
        </pc:spChg>
        <pc:spChg chg="add del mod">
          <ac:chgData name="Benjamin H" userId="7e405023-1641-429b-98ca-5e9ff63e4811" providerId="ADAL" clId="{B7DE06DF-4B0D-43E9-9397-24F27C803294}" dt="2022-07-12T10:32:48.645" v="10"/>
          <ac:spMkLst>
            <pc:docMk/>
            <pc:sldMk cId="613845451" sldId="2147470152"/>
            <ac:spMk id="12" creationId="{BC0A0690-6CD1-B516-786E-D41A2F6FB370}"/>
          </ac:spMkLst>
        </pc:spChg>
        <pc:spChg chg="add del mod">
          <ac:chgData name="Benjamin H" userId="7e405023-1641-429b-98ca-5e9ff63e4811" providerId="ADAL" clId="{B7DE06DF-4B0D-43E9-9397-24F27C803294}" dt="2022-07-12T10:32:50.057" v="11" actId="478"/>
          <ac:spMkLst>
            <pc:docMk/>
            <pc:sldMk cId="613845451" sldId="2147470152"/>
            <ac:spMk id="13" creationId="{F81D7596-CDF8-E2FD-B63C-F715C20B4781}"/>
          </ac:spMkLst>
        </pc:spChg>
      </pc:sldChg>
      <pc:sldChg chg="addSp delSp modSp new mod modClrScheme chgLayout">
        <pc:chgData name="Benjamin H" userId="7e405023-1641-429b-98ca-5e9ff63e4811" providerId="ADAL" clId="{B7DE06DF-4B0D-43E9-9397-24F27C803294}" dt="2022-07-12T10:36:00.779" v="36" actId="478"/>
        <pc:sldMkLst>
          <pc:docMk/>
          <pc:sldMk cId="632417228" sldId="2147470153"/>
        </pc:sldMkLst>
        <pc:spChg chg="del mod ord">
          <ac:chgData name="Benjamin H" userId="7e405023-1641-429b-98ca-5e9ff63e4811" providerId="ADAL" clId="{B7DE06DF-4B0D-43E9-9397-24F27C803294}" dt="2022-07-12T10:35:53.762" v="31" actId="700"/>
          <ac:spMkLst>
            <pc:docMk/>
            <pc:sldMk cId="632417228" sldId="2147470153"/>
            <ac:spMk id="2" creationId="{8559FE1D-AA34-10D2-0E71-60F66F546742}"/>
          </ac:spMkLst>
        </pc:spChg>
        <pc:spChg chg="del mod ord">
          <ac:chgData name="Benjamin H" userId="7e405023-1641-429b-98ca-5e9ff63e4811" providerId="ADAL" clId="{B7DE06DF-4B0D-43E9-9397-24F27C803294}" dt="2022-07-12T10:35:53.762" v="31" actId="700"/>
          <ac:spMkLst>
            <pc:docMk/>
            <pc:sldMk cId="632417228" sldId="2147470153"/>
            <ac:spMk id="3" creationId="{77CD09F0-323F-2EB8-13F8-856464CE5E53}"/>
          </ac:spMkLst>
        </pc:spChg>
        <pc:spChg chg="add mod ord">
          <ac:chgData name="Benjamin H" userId="7e405023-1641-429b-98ca-5e9ff63e4811" providerId="ADAL" clId="{B7DE06DF-4B0D-43E9-9397-24F27C803294}" dt="2022-07-12T10:35:59.672" v="35"/>
          <ac:spMkLst>
            <pc:docMk/>
            <pc:sldMk cId="632417228" sldId="2147470153"/>
            <ac:spMk id="4" creationId="{6C663476-7D2E-881D-BBAE-ABCE19AA502D}"/>
          </ac:spMkLst>
        </pc:spChg>
        <pc:spChg chg="add del mod ord">
          <ac:chgData name="Benjamin H" userId="7e405023-1641-429b-98ca-5e9ff63e4811" providerId="ADAL" clId="{B7DE06DF-4B0D-43E9-9397-24F27C803294}" dt="2022-07-12T10:35:59.672" v="35"/>
          <ac:spMkLst>
            <pc:docMk/>
            <pc:sldMk cId="632417228" sldId="2147470153"/>
            <ac:spMk id="5" creationId="{F41F83E2-22EB-E197-298B-95AD6B41B173}"/>
          </ac:spMkLst>
        </pc:spChg>
        <pc:spChg chg="add del mod">
          <ac:chgData name="Benjamin H" userId="7e405023-1641-429b-98ca-5e9ff63e4811" providerId="ADAL" clId="{B7DE06DF-4B0D-43E9-9397-24F27C803294}" dt="2022-07-12T10:35:59.672" v="35"/>
          <ac:spMkLst>
            <pc:docMk/>
            <pc:sldMk cId="632417228" sldId="2147470153"/>
            <ac:spMk id="6" creationId="{D1313AAB-1D33-89C3-5B48-7E161D53E642}"/>
          </ac:spMkLst>
        </pc:spChg>
        <pc:spChg chg="add del mod">
          <ac:chgData name="Benjamin H" userId="7e405023-1641-429b-98ca-5e9ff63e4811" providerId="ADAL" clId="{B7DE06DF-4B0D-43E9-9397-24F27C803294}" dt="2022-07-12T10:36:00.779" v="36" actId="478"/>
          <ac:spMkLst>
            <pc:docMk/>
            <pc:sldMk cId="632417228" sldId="2147470153"/>
            <ac:spMk id="7" creationId="{44CDAE31-D6A3-C699-DEB0-17F7C9B7CFE7}"/>
          </ac:spMkLst>
        </pc:spChg>
      </pc:sldChg>
    </pc:docChg>
  </pc:docChgLst>
  <pc:docChgLst>
    <pc:chgData name="Benjamin H" userId="7e405023-1641-429b-98ca-5e9ff63e4811" providerId="ADAL" clId="{A0696BEA-BB71-4503-870D-7C9228F4B1E0}"/>
    <pc:docChg chg="custSel addSld modSld">
      <pc:chgData name="Benjamin H" userId="7e405023-1641-429b-98ca-5e9ff63e4811" providerId="ADAL" clId="{A0696BEA-BB71-4503-870D-7C9228F4B1E0}" dt="2022-07-12T11:28:35.596" v="2" actId="700"/>
      <pc:docMkLst>
        <pc:docMk/>
      </pc:docMkLst>
      <pc:sldChg chg="add">
        <pc:chgData name="Benjamin H" userId="7e405023-1641-429b-98ca-5e9ff63e4811" providerId="ADAL" clId="{A0696BEA-BB71-4503-870D-7C9228F4B1E0}" dt="2022-07-12T11:27:49.411" v="0"/>
        <pc:sldMkLst>
          <pc:docMk/>
          <pc:sldMk cId="4171147472" sldId="2146846489"/>
        </pc:sldMkLst>
      </pc:sldChg>
      <pc:sldChg chg="addSp modSp mod modClrScheme chgLayout">
        <pc:chgData name="Benjamin H" userId="7e405023-1641-429b-98ca-5e9ff63e4811" providerId="ADAL" clId="{A0696BEA-BB71-4503-870D-7C9228F4B1E0}" dt="2022-07-12T11:28:35.596" v="2" actId="700"/>
        <pc:sldMkLst>
          <pc:docMk/>
          <pc:sldMk cId="4070649254" sldId="2147470143"/>
        </pc:sldMkLst>
        <pc:spChg chg="mod ord">
          <ac:chgData name="Benjamin H" userId="7e405023-1641-429b-98ca-5e9ff63e4811" providerId="ADAL" clId="{A0696BEA-BB71-4503-870D-7C9228F4B1E0}" dt="2022-07-12T11:28:35.596" v="2" actId="700"/>
          <ac:spMkLst>
            <pc:docMk/>
            <pc:sldMk cId="4070649254" sldId="2147470143"/>
            <ac:spMk id="2" creationId="{C59714D4-04A7-1149-B09E-BDCC925CD6CB}"/>
          </ac:spMkLst>
        </pc:spChg>
        <pc:spChg chg="mod ord">
          <ac:chgData name="Benjamin H" userId="7e405023-1641-429b-98ca-5e9ff63e4811" providerId="ADAL" clId="{A0696BEA-BB71-4503-870D-7C9228F4B1E0}" dt="2022-07-12T11:28:35.596" v="2" actId="700"/>
          <ac:spMkLst>
            <pc:docMk/>
            <pc:sldMk cId="4070649254" sldId="2147470143"/>
            <ac:spMk id="3" creationId="{E34C52A0-85FC-A204-1C77-20A848525061}"/>
          </ac:spMkLst>
        </pc:spChg>
        <pc:spChg chg="add mod">
          <ac:chgData name="Benjamin H" userId="7e405023-1641-429b-98ca-5e9ff63e4811" providerId="ADAL" clId="{A0696BEA-BB71-4503-870D-7C9228F4B1E0}" dt="2022-07-12T11:28:24.488" v="1"/>
          <ac:spMkLst>
            <pc:docMk/>
            <pc:sldMk cId="4070649254" sldId="2147470143"/>
            <ac:spMk id="5" creationId="{88A449AA-F1A6-EE8B-B304-E3F4E08AFCD5}"/>
          </ac:spMkLst>
        </pc:spChg>
      </pc:sldChg>
    </pc:docChg>
  </pc:docChgLst>
  <pc:docChgLst>
    <pc:chgData name="Mick Jennings" userId="5fc8ab9f-0684-4a1c-8be7-394e5cf5c04d" providerId="ADAL" clId="{5DE7E07C-2D3D-EB46-92E1-820B3A9C375D}"/>
    <pc:docChg chg="undo custSel addSld delSld modSld modMainMaster modSection">
      <pc:chgData name="Mick Jennings" userId="5fc8ab9f-0684-4a1c-8be7-394e5cf5c04d" providerId="ADAL" clId="{5DE7E07C-2D3D-EB46-92E1-820B3A9C375D}" dt="2022-05-31T09:11:46.666" v="148" actId="2696"/>
      <pc:docMkLst>
        <pc:docMk/>
      </pc:docMkLst>
      <pc:sldChg chg="del">
        <pc:chgData name="Mick Jennings" userId="5fc8ab9f-0684-4a1c-8be7-394e5cf5c04d" providerId="ADAL" clId="{5DE7E07C-2D3D-EB46-92E1-820B3A9C375D}" dt="2022-05-31T09:11:46.666" v="148" actId="2696"/>
        <pc:sldMkLst>
          <pc:docMk/>
          <pc:sldMk cId="797572660" sldId="2146846490"/>
        </pc:sldMkLst>
      </pc:sldChg>
      <pc:sldChg chg="del">
        <pc:chgData name="Mick Jennings" userId="5fc8ab9f-0684-4a1c-8be7-394e5cf5c04d" providerId="ADAL" clId="{5DE7E07C-2D3D-EB46-92E1-820B3A9C375D}" dt="2022-05-31T09:11:46.666" v="148" actId="2696"/>
        <pc:sldMkLst>
          <pc:docMk/>
          <pc:sldMk cId="1957994869" sldId="2146846491"/>
        </pc:sldMkLst>
      </pc:sldChg>
      <pc:sldChg chg="addSp delSp modSp add mod modNotesTx">
        <pc:chgData name="Mick Jennings" userId="5fc8ab9f-0684-4a1c-8be7-394e5cf5c04d" providerId="ADAL" clId="{5DE7E07C-2D3D-EB46-92E1-820B3A9C375D}" dt="2022-05-31T09:10:59.254" v="146" actId="6549"/>
        <pc:sldMkLst>
          <pc:docMk/>
          <pc:sldMk cId="2437568425" sldId="2147470084"/>
        </pc:sldMkLst>
        <pc:spChg chg="mod">
          <ac:chgData name="Mick Jennings" userId="5fc8ab9f-0684-4a1c-8be7-394e5cf5c04d" providerId="ADAL" clId="{5DE7E07C-2D3D-EB46-92E1-820B3A9C375D}" dt="2022-05-31T09:09:04.240" v="142" actId="20577"/>
          <ac:spMkLst>
            <pc:docMk/>
            <pc:sldMk cId="2437568425" sldId="2147470084"/>
            <ac:spMk id="4" creationId="{40B2080B-A624-086F-BA87-3B6493429E5F}"/>
          </ac:spMkLst>
        </pc:spChg>
        <pc:spChg chg="mod">
          <ac:chgData name="Mick Jennings" userId="5fc8ab9f-0684-4a1c-8be7-394e5cf5c04d" providerId="ADAL" clId="{5DE7E07C-2D3D-EB46-92E1-820B3A9C375D}" dt="2022-05-31T09:10:20.046" v="145" actId="20577"/>
          <ac:spMkLst>
            <pc:docMk/>
            <pc:sldMk cId="2437568425" sldId="2147470084"/>
            <ac:spMk id="8" creationId="{E51EC240-BCC0-D422-7CB5-CBB1071BA2BB}"/>
          </ac:spMkLst>
        </pc:spChg>
        <pc:spChg chg="del mod">
          <ac:chgData name="Mick Jennings" userId="5fc8ab9f-0684-4a1c-8be7-394e5cf5c04d" providerId="ADAL" clId="{5DE7E07C-2D3D-EB46-92E1-820B3A9C375D}" dt="2022-05-31T09:06:37.974" v="74" actId="478"/>
          <ac:spMkLst>
            <pc:docMk/>
            <pc:sldMk cId="2437568425" sldId="2147470084"/>
            <ac:spMk id="9" creationId="{2C858DFB-4A04-36CD-E874-4C2C58000B0A}"/>
          </ac:spMkLst>
        </pc:spChg>
        <pc:spChg chg="add mod">
          <ac:chgData name="Mick Jennings" userId="5fc8ab9f-0684-4a1c-8be7-394e5cf5c04d" providerId="ADAL" clId="{5DE7E07C-2D3D-EB46-92E1-820B3A9C375D}" dt="2022-05-31T09:06:50.349" v="76"/>
          <ac:spMkLst>
            <pc:docMk/>
            <pc:sldMk cId="2437568425" sldId="2147470084"/>
            <ac:spMk id="10" creationId="{8C27E451-3523-7AAF-864D-51EB06F95A85}"/>
          </ac:spMkLst>
        </pc:spChg>
      </pc:sldChg>
      <pc:sldChg chg="addSp delSp modSp add mod modNotesTx">
        <pc:chgData name="Mick Jennings" userId="5fc8ab9f-0684-4a1c-8be7-394e5cf5c04d" providerId="ADAL" clId="{5DE7E07C-2D3D-EB46-92E1-820B3A9C375D}" dt="2022-05-31T09:11:40.678" v="147" actId="6549"/>
        <pc:sldMkLst>
          <pc:docMk/>
          <pc:sldMk cId="632602130" sldId="2147470085"/>
        </pc:sldMkLst>
        <pc:spChg chg="mod">
          <ac:chgData name="Mick Jennings" userId="5fc8ab9f-0684-4a1c-8be7-394e5cf5c04d" providerId="ADAL" clId="{5DE7E07C-2D3D-EB46-92E1-820B3A9C375D}" dt="2022-05-31T09:08:36.240" v="138" actId="20577"/>
          <ac:spMkLst>
            <pc:docMk/>
            <pc:sldMk cId="632602130" sldId="2147470085"/>
            <ac:spMk id="4" creationId="{40B2080B-A624-086F-BA87-3B6493429E5F}"/>
          </ac:spMkLst>
        </pc:spChg>
        <pc:spChg chg="mod">
          <ac:chgData name="Mick Jennings" userId="5fc8ab9f-0684-4a1c-8be7-394e5cf5c04d" providerId="ADAL" clId="{5DE7E07C-2D3D-EB46-92E1-820B3A9C375D}" dt="2022-05-31T09:10:10.007" v="144" actId="20577"/>
          <ac:spMkLst>
            <pc:docMk/>
            <pc:sldMk cId="632602130" sldId="2147470085"/>
            <ac:spMk id="8" creationId="{E51EC240-BCC0-D422-7CB5-CBB1071BA2BB}"/>
          </ac:spMkLst>
        </pc:spChg>
        <pc:spChg chg="del">
          <ac:chgData name="Mick Jennings" userId="5fc8ab9f-0684-4a1c-8be7-394e5cf5c04d" providerId="ADAL" clId="{5DE7E07C-2D3D-EB46-92E1-820B3A9C375D}" dt="2022-05-31T09:06:41.545" v="75" actId="478"/>
          <ac:spMkLst>
            <pc:docMk/>
            <pc:sldMk cId="632602130" sldId="2147470085"/>
            <ac:spMk id="10" creationId="{411B77B6-9DEE-8FA4-9F44-E12756094662}"/>
          </ac:spMkLst>
        </pc:spChg>
        <pc:spChg chg="add mod">
          <ac:chgData name="Mick Jennings" userId="5fc8ab9f-0684-4a1c-8be7-394e5cf5c04d" providerId="ADAL" clId="{5DE7E07C-2D3D-EB46-92E1-820B3A9C375D}" dt="2022-05-31T09:06:59.451" v="77"/>
          <ac:spMkLst>
            <pc:docMk/>
            <pc:sldMk cId="632602130" sldId="2147470085"/>
            <ac:spMk id="11" creationId="{86E60DA7-22F9-BC3D-5621-203804D4B35D}"/>
          </ac:spMkLst>
        </pc:spChg>
      </pc:sldChg>
      <pc:sldMasterChg chg="modSldLayout">
        <pc:chgData name="Mick Jennings" userId="5fc8ab9f-0684-4a1c-8be7-394e5cf5c04d" providerId="ADAL" clId="{5DE7E07C-2D3D-EB46-92E1-820B3A9C375D}" dt="2022-05-31T09:06:13.801" v="72" actId="1035"/>
        <pc:sldMasterMkLst>
          <pc:docMk/>
          <pc:sldMasterMk cId="521385109" sldId="2147484469"/>
        </pc:sldMasterMkLst>
        <pc:sldLayoutChg chg="modSp mod">
          <pc:chgData name="Mick Jennings" userId="5fc8ab9f-0684-4a1c-8be7-394e5cf5c04d" providerId="ADAL" clId="{5DE7E07C-2D3D-EB46-92E1-820B3A9C375D}" dt="2022-05-31T09:06:13.801" v="72" actId="1035"/>
          <pc:sldLayoutMkLst>
            <pc:docMk/>
            <pc:sldMasterMk cId="521385109" sldId="2147484469"/>
            <pc:sldLayoutMk cId="4223922476" sldId="2147484545"/>
          </pc:sldLayoutMkLst>
          <pc:spChg chg="mod">
            <ac:chgData name="Mick Jennings" userId="5fc8ab9f-0684-4a1c-8be7-394e5cf5c04d" providerId="ADAL" clId="{5DE7E07C-2D3D-EB46-92E1-820B3A9C375D}" dt="2022-05-31T09:06:13.801" v="72" actId="1035"/>
            <ac:spMkLst>
              <pc:docMk/>
              <pc:sldMasterMk cId="521385109" sldId="2147484469"/>
              <pc:sldLayoutMk cId="4223922476" sldId="2147484545"/>
              <ac:spMk id="5" creationId="{2D179BE4-0F13-4FD3-9BF7-03924F8962F3}"/>
            </ac:spMkLst>
          </pc:spChg>
          <pc:spChg chg="mod">
            <ac:chgData name="Mick Jennings" userId="5fc8ab9f-0684-4a1c-8be7-394e5cf5c04d" providerId="ADAL" clId="{5DE7E07C-2D3D-EB46-92E1-820B3A9C375D}" dt="2022-05-31T09:06:13.801" v="72" actId="1035"/>
            <ac:spMkLst>
              <pc:docMk/>
              <pc:sldMasterMk cId="521385109" sldId="2147484469"/>
              <pc:sldLayoutMk cId="4223922476" sldId="2147484545"/>
              <ac:spMk id="12" creationId="{C283B0A0-C82D-4038-B9B6-9773C3869443}"/>
            </ac:spMkLst>
          </pc:spChg>
          <pc:spChg chg="mod">
            <ac:chgData name="Mick Jennings" userId="5fc8ab9f-0684-4a1c-8be7-394e5cf5c04d" providerId="ADAL" clId="{5DE7E07C-2D3D-EB46-92E1-820B3A9C375D}" dt="2022-05-31T09:06:13.801" v="72" actId="1035"/>
            <ac:spMkLst>
              <pc:docMk/>
              <pc:sldMasterMk cId="521385109" sldId="2147484469"/>
              <pc:sldLayoutMk cId="4223922476" sldId="2147484545"/>
              <ac:spMk id="21" creationId="{DC4512F1-5980-4801-A476-FD89191C378D}"/>
            </ac:spMkLst>
          </pc:spChg>
          <pc:spChg chg="mod">
            <ac:chgData name="Mick Jennings" userId="5fc8ab9f-0684-4a1c-8be7-394e5cf5c04d" providerId="ADAL" clId="{5DE7E07C-2D3D-EB46-92E1-820B3A9C375D}" dt="2022-05-31T09:06:13.801" v="72" actId="1035"/>
            <ac:spMkLst>
              <pc:docMk/>
              <pc:sldMasterMk cId="521385109" sldId="2147484469"/>
              <pc:sldLayoutMk cId="4223922476" sldId="2147484545"/>
              <ac:spMk id="22" creationId="{D7B3D0DB-2EA9-49C1-88C4-F55FD4E33E62}"/>
            </ac:spMkLst>
          </pc:spChg>
          <pc:spChg chg="mod">
            <ac:chgData name="Mick Jennings" userId="5fc8ab9f-0684-4a1c-8be7-394e5cf5c04d" providerId="ADAL" clId="{5DE7E07C-2D3D-EB46-92E1-820B3A9C375D}" dt="2022-05-31T09:06:13.801" v="72" actId="1035"/>
            <ac:spMkLst>
              <pc:docMk/>
              <pc:sldMasterMk cId="521385109" sldId="2147484469"/>
              <pc:sldLayoutMk cId="4223922476" sldId="2147484545"/>
              <ac:spMk id="25" creationId="{F7B81E75-E29C-46DA-B1D5-0C614A3643E9}"/>
            </ac:spMkLst>
          </pc:spChg>
          <pc:spChg chg="mod">
            <ac:chgData name="Mick Jennings" userId="5fc8ab9f-0684-4a1c-8be7-394e5cf5c04d" providerId="ADAL" clId="{5DE7E07C-2D3D-EB46-92E1-820B3A9C375D}" dt="2022-05-31T09:06:13.801" v="72" actId="1035"/>
            <ac:spMkLst>
              <pc:docMk/>
              <pc:sldMasterMk cId="521385109" sldId="2147484469"/>
              <pc:sldLayoutMk cId="4223922476" sldId="2147484545"/>
              <ac:spMk id="26" creationId="{9A005C46-9AA9-4FE7-A3B8-8F94A2774839}"/>
            </ac:spMkLst>
          </pc:spChg>
          <pc:spChg chg="mod">
            <ac:chgData name="Mick Jennings" userId="5fc8ab9f-0684-4a1c-8be7-394e5cf5c04d" providerId="ADAL" clId="{5DE7E07C-2D3D-EB46-92E1-820B3A9C375D}" dt="2022-05-31T09:06:13.801" v="72" actId="1035"/>
            <ac:spMkLst>
              <pc:docMk/>
              <pc:sldMasterMk cId="521385109" sldId="2147484469"/>
              <pc:sldLayoutMk cId="4223922476" sldId="2147484545"/>
              <ac:spMk id="27" creationId="{56437212-975C-442C-B415-339DBB038579}"/>
            </ac:spMkLst>
          </pc:spChg>
          <pc:spChg chg="mod">
            <ac:chgData name="Mick Jennings" userId="5fc8ab9f-0684-4a1c-8be7-394e5cf5c04d" providerId="ADAL" clId="{5DE7E07C-2D3D-EB46-92E1-820B3A9C375D}" dt="2022-05-31T09:06:13.801" v="72" actId="1035"/>
            <ac:spMkLst>
              <pc:docMk/>
              <pc:sldMasterMk cId="521385109" sldId="2147484469"/>
              <pc:sldLayoutMk cId="4223922476" sldId="2147484545"/>
              <ac:spMk id="30" creationId="{ADB32618-CA30-473C-A67C-E2840BEFA3F2}"/>
            </ac:spMkLst>
          </pc:spChg>
          <pc:spChg chg="mod">
            <ac:chgData name="Mick Jennings" userId="5fc8ab9f-0684-4a1c-8be7-394e5cf5c04d" providerId="ADAL" clId="{5DE7E07C-2D3D-EB46-92E1-820B3A9C375D}" dt="2022-05-31T09:06:13.801" v="72" actId="1035"/>
            <ac:spMkLst>
              <pc:docMk/>
              <pc:sldMasterMk cId="521385109" sldId="2147484469"/>
              <pc:sldLayoutMk cId="4223922476" sldId="2147484545"/>
              <ac:spMk id="31" creationId="{CE135130-1BC5-4C60-BE93-18D4142CE74D}"/>
            </ac:spMkLst>
          </pc:spChg>
          <pc:cxnChg chg="mod">
            <ac:chgData name="Mick Jennings" userId="5fc8ab9f-0684-4a1c-8be7-394e5cf5c04d" providerId="ADAL" clId="{5DE7E07C-2D3D-EB46-92E1-820B3A9C375D}" dt="2022-05-31T09:06:13.801" v="72" actId="1035"/>
            <ac:cxnSpMkLst>
              <pc:docMk/>
              <pc:sldMasterMk cId="521385109" sldId="2147484469"/>
              <pc:sldLayoutMk cId="4223922476" sldId="2147484545"/>
              <ac:cxnSpMk id="19" creationId="{DF4F8B34-1981-4C3C-B1D5-E67656B4D0C7}"/>
            </ac:cxnSpMkLst>
          </pc:cxnChg>
          <pc:cxnChg chg="mod">
            <ac:chgData name="Mick Jennings" userId="5fc8ab9f-0684-4a1c-8be7-394e5cf5c04d" providerId="ADAL" clId="{5DE7E07C-2D3D-EB46-92E1-820B3A9C375D}" dt="2022-05-31T09:06:13.801" v="72" actId="1035"/>
            <ac:cxnSpMkLst>
              <pc:docMk/>
              <pc:sldMasterMk cId="521385109" sldId="2147484469"/>
              <pc:sldLayoutMk cId="4223922476" sldId="2147484545"/>
              <ac:cxnSpMk id="20" creationId="{9EBF98D6-A4C3-4294-ADB1-A0F3BC8073D1}"/>
            </ac:cxnSpMkLst>
          </pc:cxnChg>
          <pc:cxnChg chg="mod">
            <ac:chgData name="Mick Jennings" userId="5fc8ab9f-0684-4a1c-8be7-394e5cf5c04d" providerId="ADAL" clId="{5DE7E07C-2D3D-EB46-92E1-820B3A9C375D}" dt="2022-05-31T09:06:13.801" v="72" actId="1035"/>
            <ac:cxnSpMkLst>
              <pc:docMk/>
              <pc:sldMasterMk cId="521385109" sldId="2147484469"/>
              <pc:sldLayoutMk cId="4223922476" sldId="2147484545"/>
              <ac:cxnSpMk id="23" creationId="{96A3B837-23DB-4327-B614-EF560D51698F}"/>
            </ac:cxnSpMkLst>
          </pc:cxnChg>
          <pc:cxnChg chg="mod">
            <ac:chgData name="Mick Jennings" userId="5fc8ab9f-0684-4a1c-8be7-394e5cf5c04d" providerId="ADAL" clId="{5DE7E07C-2D3D-EB46-92E1-820B3A9C375D}" dt="2022-05-31T09:06:13.801" v="72" actId="1035"/>
            <ac:cxnSpMkLst>
              <pc:docMk/>
              <pc:sldMasterMk cId="521385109" sldId="2147484469"/>
              <pc:sldLayoutMk cId="4223922476" sldId="2147484545"/>
              <ac:cxnSpMk id="24" creationId="{64C12A34-72F3-4954-BE69-BD4660B366D6}"/>
            </ac:cxnSpMkLst>
          </pc:cxnChg>
          <pc:cxnChg chg="mod">
            <ac:chgData name="Mick Jennings" userId="5fc8ab9f-0684-4a1c-8be7-394e5cf5c04d" providerId="ADAL" clId="{5DE7E07C-2D3D-EB46-92E1-820B3A9C375D}" dt="2022-05-31T09:06:13.801" v="72" actId="1035"/>
            <ac:cxnSpMkLst>
              <pc:docMk/>
              <pc:sldMasterMk cId="521385109" sldId="2147484469"/>
              <pc:sldLayoutMk cId="4223922476" sldId="2147484545"/>
              <ac:cxnSpMk id="28" creationId="{5C9E2048-3D9A-4D10-B4D3-55885C5C4A16}"/>
            </ac:cxnSpMkLst>
          </pc:cxnChg>
          <pc:cxnChg chg="mod">
            <ac:chgData name="Mick Jennings" userId="5fc8ab9f-0684-4a1c-8be7-394e5cf5c04d" providerId="ADAL" clId="{5DE7E07C-2D3D-EB46-92E1-820B3A9C375D}" dt="2022-05-31T09:06:13.801" v="72" actId="1035"/>
            <ac:cxnSpMkLst>
              <pc:docMk/>
              <pc:sldMasterMk cId="521385109" sldId="2147484469"/>
              <pc:sldLayoutMk cId="4223922476" sldId="2147484545"/>
              <ac:cxnSpMk id="29" creationId="{E21BED94-D114-4634-8456-103C4CFAF80E}"/>
            </ac:cxnSpMkLst>
          </pc:cxnChg>
        </pc:sldLayoutChg>
      </pc:sldMasterChg>
    </pc:docChg>
  </pc:docChgLst>
  <pc:docChgLst>
    <pc:chgData name="Anisha Laxmi" userId="e9b092c8-ceb3-4509-a0f8-a5704d6f9326" providerId="ADAL" clId="{DF15710F-4ADD-42FC-91BB-CE574F878CCC}"/>
    <pc:docChg chg="sldOrd">
      <pc:chgData name="Anisha Laxmi" userId="e9b092c8-ceb3-4509-a0f8-a5704d6f9326" providerId="ADAL" clId="{DF15710F-4ADD-42FC-91BB-CE574F878CCC}" dt="2022-07-07T10:32:23.873" v="0" actId="20578"/>
      <pc:docMkLst>
        <pc:docMk/>
      </pc:docMkLst>
      <pc:sldChg chg="ord">
        <pc:chgData name="Anisha Laxmi" userId="e9b092c8-ceb3-4509-a0f8-a5704d6f9326" providerId="ADAL" clId="{DF15710F-4ADD-42FC-91BB-CE574F878CCC}" dt="2022-07-07T10:32:23.873" v="0" actId="20578"/>
        <pc:sldMkLst>
          <pc:docMk/>
          <pc:sldMk cId="574992636" sldId="2142532336"/>
        </pc:sldMkLst>
      </pc:sldChg>
    </pc:docChg>
  </pc:docChgLst>
  <pc:docChgLst>
    <pc:chgData name="Neha Roy" userId="7d3535f7-7177-43b7-b764-7ca2896668b3" providerId="ADAL" clId="{FB7E0FBE-E893-47CD-AB27-B612F7361FEA}"/>
    <pc:docChg chg="modMainMaster">
      <pc:chgData name="Neha Roy" userId="7d3535f7-7177-43b7-b764-7ca2896668b3" providerId="ADAL" clId="{FB7E0FBE-E893-47CD-AB27-B612F7361FEA}" dt="2022-06-10T08:54:24.792" v="3" actId="20577"/>
      <pc:docMkLst>
        <pc:docMk/>
      </pc:docMkLst>
      <pc:sldMasterChg chg="modSldLayout">
        <pc:chgData name="Neha Roy" userId="7d3535f7-7177-43b7-b764-7ca2896668b3" providerId="ADAL" clId="{FB7E0FBE-E893-47CD-AB27-B612F7361FEA}" dt="2022-06-10T08:54:24.792" v="3" actId="20577"/>
        <pc:sldMasterMkLst>
          <pc:docMk/>
          <pc:sldMasterMk cId="2011952761" sldId="2147484609"/>
        </pc:sldMasterMkLst>
        <pc:sldLayoutChg chg="modSp mod">
          <pc:chgData name="Neha Roy" userId="7d3535f7-7177-43b7-b764-7ca2896668b3" providerId="ADAL" clId="{FB7E0FBE-E893-47CD-AB27-B612F7361FEA}" dt="2022-06-10T08:54:24.792" v="3" actId="20577"/>
          <pc:sldLayoutMkLst>
            <pc:docMk/>
            <pc:sldMasterMk cId="2011952761" sldId="2147484609"/>
            <pc:sldLayoutMk cId="1371706088" sldId="2147484677"/>
          </pc:sldLayoutMkLst>
          <pc:spChg chg="mod">
            <ac:chgData name="Neha Roy" userId="7d3535f7-7177-43b7-b764-7ca2896668b3" providerId="ADAL" clId="{FB7E0FBE-E893-47CD-AB27-B612F7361FEA}" dt="2022-06-10T08:54:24.792" v="3" actId="20577"/>
            <ac:spMkLst>
              <pc:docMk/>
              <pc:sldMasterMk cId="2011952761" sldId="2147484609"/>
              <pc:sldLayoutMk cId="1371706088" sldId="2147484677"/>
              <ac:spMk id="6" creationId="{D6FF511E-64BB-3444-A8C0-CE7D738CF4CE}"/>
            </ac:spMkLst>
          </pc:spChg>
        </pc:sldLayoutChg>
      </pc:sldMasterChg>
    </pc:docChg>
  </pc:docChgLst>
  <pc:docChgLst>
    <pc:chgData name="Sai Charan Dasagrandhi" userId="7fc9501a-7997-4d7f-b9af-e66c260fc3fc" providerId="ADAL" clId="{4F43D00C-1FFC-D54C-B56E-5950516FF541}"/>
    <pc:docChg chg="undo custSel modSld modMainMaster">
      <pc:chgData name="Sai Charan Dasagrandhi" userId="7fc9501a-7997-4d7f-b9af-e66c260fc3fc" providerId="ADAL" clId="{4F43D00C-1FFC-D54C-B56E-5950516FF541}" dt="2022-07-13T06:39:09.081" v="37" actId="207"/>
      <pc:docMkLst>
        <pc:docMk/>
      </pc:docMkLst>
      <pc:sldChg chg="addSp modSp mod">
        <pc:chgData name="Sai Charan Dasagrandhi" userId="7fc9501a-7997-4d7f-b9af-e66c260fc3fc" providerId="ADAL" clId="{4F43D00C-1FFC-D54C-B56E-5950516FF541}" dt="2022-07-13T06:38:41.714" v="36" actId="767"/>
        <pc:sldMkLst>
          <pc:docMk/>
          <pc:sldMk cId="1467341050" sldId="4267"/>
        </pc:sldMkLst>
        <pc:spChg chg="add mod">
          <ac:chgData name="Sai Charan Dasagrandhi" userId="7fc9501a-7997-4d7f-b9af-e66c260fc3fc" providerId="ADAL" clId="{4F43D00C-1FFC-D54C-B56E-5950516FF541}" dt="2022-07-13T06:38:41.714" v="36" actId="767"/>
          <ac:spMkLst>
            <pc:docMk/>
            <pc:sldMk cId="1467341050" sldId="4267"/>
            <ac:spMk id="5" creationId="{ADB1DDE3-3B8A-968C-7622-A3F7AB337667}"/>
          </ac:spMkLst>
        </pc:spChg>
        <pc:spChg chg="mod">
          <ac:chgData name="Sai Charan Dasagrandhi" userId="7fc9501a-7997-4d7f-b9af-e66c260fc3fc" providerId="ADAL" clId="{4F43D00C-1FFC-D54C-B56E-5950516FF541}" dt="2022-07-13T06:29:38.525" v="23" actId="108"/>
          <ac:spMkLst>
            <pc:docMk/>
            <pc:sldMk cId="1467341050" sldId="4267"/>
            <ac:spMk id="30" creationId="{602116F8-FA91-4A47-BAF6-FA588927C749}"/>
          </ac:spMkLst>
        </pc:spChg>
      </pc:sldChg>
      <pc:sldChg chg="modSp mod">
        <pc:chgData name="Sai Charan Dasagrandhi" userId="7fc9501a-7997-4d7f-b9af-e66c260fc3fc" providerId="ADAL" clId="{4F43D00C-1FFC-D54C-B56E-5950516FF541}" dt="2022-07-13T06:30:34.241" v="28" actId="113"/>
        <pc:sldMkLst>
          <pc:docMk/>
          <pc:sldMk cId="794388512" sldId="4268"/>
        </pc:sldMkLst>
        <pc:spChg chg="mod">
          <ac:chgData name="Sai Charan Dasagrandhi" userId="7fc9501a-7997-4d7f-b9af-e66c260fc3fc" providerId="ADAL" clId="{4F43D00C-1FFC-D54C-B56E-5950516FF541}" dt="2022-07-13T06:30:34.241" v="28" actId="113"/>
          <ac:spMkLst>
            <pc:docMk/>
            <pc:sldMk cId="794388512" sldId="4268"/>
            <ac:spMk id="14" creationId="{45CB8DC6-CCEC-5D45-BE6C-CCFCE612C994}"/>
          </ac:spMkLst>
        </pc:spChg>
      </pc:sldChg>
      <pc:sldChg chg="modSp mod">
        <pc:chgData name="Sai Charan Dasagrandhi" userId="7fc9501a-7997-4d7f-b9af-e66c260fc3fc" providerId="ADAL" clId="{4F43D00C-1FFC-D54C-B56E-5950516FF541}" dt="2022-07-13T06:30:52.927" v="29" actId="108"/>
        <pc:sldMkLst>
          <pc:docMk/>
          <pc:sldMk cId="3833019892" sldId="4269"/>
        </pc:sldMkLst>
        <pc:spChg chg="mod">
          <ac:chgData name="Sai Charan Dasagrandhi" userId="7fc9501a-7997-4d7f-b9af-e66c260fc3fc" providerId="ADAL" clId="{4F43D00C-1FFC-D54C-B56E-5950516FF541}" dt="2022-07-13T06:30:52.927" v="29" actId="108"/>
          <ac:spMkLst>
            <pc:docMk/>
            <pc:sldMk cId="3833019892" sldId="4269"/>
            <ac:spMk id="14" creationId="{F04E2F6C-BD94-BB4B-9151-9EF3F0182219}"/>
          </ac:spMkLst>
        </pc:spChg>
      </pc:sldChg>
      <pc:sldChg chg="modSp mod">
        <pc:chgData name="Sai Charan Dasagrandhi" userId="7fc9501a-7997-4d7f-b9af-e66c260fc3fc" providerId="ADAL" clId="{4F43D00C-1FFC-D54C-B56E-5950516FF541}" dt="2022-07-13T06:28:54.684" v="16" actId="207"/>
        <pc:sldMkLst>
          <pc:docMk/>
          <pc:sldMk cId="3101529254" sldId="2147470097"/>
        </pc:sldMkLst>
        <pc:spChg chg="mod">
          <ac:chgData name="Sai Charan Dasagrandhi" userId="7fc9501a-7997-4d7f-b9af-e66c260fc3fc" providerId="ADAL" clId="{4F43D00C-1FFC-D54C-B56E-5950516FF541}" dt="2022-07-13T06:28:54.684" v="16" actId="207"/>
          <ac:spMkLst>
            <pc:docMk/>
            <pc:sldMk cId="3101529254" sldId="2147470097"/>
            <ac:spMk id="8" creationId="{6FA4B75D-A28B-9870-141D-64C43C955D6E}"/>
          </ac:spMkLst>
        </pc:spChg>
      </pc:sldChg>
      <pc:sldChg chg="modSp mod">
        <pc:chgData name="Sai Charan Dasagrandhi" userId="7fc9501a-7997-4d7f-b9af-e66c260fc3fc" providerId="ADAL" clId="{4F43D00C-1FFC-D54C-B56E-5950516FF541}" dt="2022-07-13T06:27:34.780" v="0" actId="207"/>
        <pc:sldMkLst>
          <pc:docMk/>
          <pc:sldMk cId="4187943998" sldId="2147470103"/>
        </pc:sldMkLst>
        <pc:spChg chg="mod">
          <ac:chgData name="Sai Charan Dasagrandhi" userId="7fc9501a-7997-4d7f-b9af-e66c260fc3fc" providerId="ADAL" clId="{4F43D00C-1FFC-D54C-B56E-5950516FF541}" dt="2022-07-13T06:27:34.780" v="0" actId="207"/>
          <ac:spMkLst>
            <pc:docMk/>
            <pc:sldMk cId="4187943998" sldId="2147470103"/>
            <ac:spMk id="18" creationId="{696582A4-787A-979E-52DA-AEE6322D45A2}"/>
          </ac:spMkLst>
        </pc:spChg>
      </pc:sldChg>
      <pc:sldChg chg="modSp mod">
        <pc:chgData name="Sai Charan Dasagrandhi" userId="7fc9501a-7997-4d7f-b9af-e66c260fc3fc" providerId="ADAL" clId="{4F43D00C-1FFC-D54C-B56E-5950516FF541}" dt="2022-07-13T06:27:42.474" v="1" actId="207"/>
        <pc:sldMkLst>
          <pc:docMk/>
          <pc:sldMk cId="67869771" sldId="2147470104"/>
        </pc:sldMkLst>
        <pc:spChg chg="mod">
          <ac:chgData name="Sai Charan Dasagrandhi" userId="7fc9501a-7997-4d7f-b9af-e66c260fc3fc" providerId="ADAL" clId="{4F43D00C-1FFC-D54C-B56E-5950516FF541}" dt="2022-07-13T06:27:42.474" v="1" actId="207"/>
          <ac:spMkLst>
            <pc:docMk/>
            <pc:sldMk cId="67869771" sldId="2147470104"/>
            <ac:spMk id="11" creationId="{77D5731F-64F8-FB4D-2226-9887371AB8D2}"/>
          </ac:spMkLst>
        </pc:spChg>
      </pc:sldChg>
      <pc:sldChg chg="modSp mod">
        <pc:chgData name="Sai Charan Dasagrandhi" userId="7fc9501a-7997-4d7f-b9af-e66c260fc3fc" providerId="ADAL" clId="{4F43D00C-1FFC-D54C-B56E-5950516FF541}" dt="2022-07-13T06:28:04.673" v="4" actId="207"/>
        <pc:sldMkLst>
          <pc:docMk/>
          <pc:sldMk cId="1708654097" sldId="2147470106"/>
        </pc:sldMkLst>
        <pc:spChg chg="mod">
          <ac:chgData name="Sai Charan Dasagrandhi" userId="7fc9501a-7997-4d7f-b9af-e66c260fc3fc" providerId="ADAL" clId="{4F43D00C-1FFC-D54C-B56E-5950516FF541}" dt="2022-07-13T06:28:04.673" v="4" actId="207"/>
          <ac:spMkLst>
            <pc:docMk/>
            <pc:sldMk cId="1708654097" sldId="2147470106"/>
            <ac:spMk id="5" creationId="{2A848696-F012-3DF2-2572-30EDDAFD9600}"/>
          </ac:spMkLst>
        </pc:spChg>
      </pc:sldChg>
      <pc:sldChg chg="modSp mod">
        <pc:chgData name="Sai Charan Dasagrandhi" userId="7fc9501a-7997-4d7f-b9af-e66c260fc3fc" providerId="ADAL" clId="{4F43D00C-1FFC-D54C-B56E-5950516FF541}" dt="2022-07-13T06:27:56.464" v="3" actId="207"/>
        <pc:sldMkLst>
          <pc:docMk/>
          <pc:sldMk cId="812751919" sldId="2147470107"/>
        </pc:sldMkLst>
        <pc:spChg chg="mod">
          <ac:chgData name="Sai Charan Dasagrandhi" userId="7fc9501a-7997-4d7f-b9af-e66c260fc3fc" providerId="ADAL" clId="{4F43D00C-1FFC-D54C-B56E-5950516FF541}" dt="2022-07-13T06:27:56.464" v="3" actId="207"/>
          <ac:spMkLst>
            <pc:docMk/>
            <pc:sldMk cId="812751919" sldId="2147470107"/>
            <ac:spMk id="14" creationId="{24C24B50-C4D1-664D-54A1-5A354E803604}"/>
          </ac:spMkLst>
        </pc:spChg>
      </pc:sldChg>
      <pc:sldChg chg="modSp mod">
        <pc:chgData name="Sai Charan Dasagrandhi" userId="7fc9501a-7997-4d7f-b9af-e66c260fc3fc" providerId="ADAL" clId="{4F43D00C-1FFC-D54C-B56E-5950516FF541}" dt="2022-07-13T06:28:09.194" v="5" actId="207"/>
        <pc:sldMkLst>
          <pc:docMk/>
          <pc:sldMk cId="1705242758" sldId="2147470109"/>
        </pc:sldMkLst>
        <pc:spChg chg="mod">
          <ac:chgData name="Sai Charan Dasagrandhi" userId="7fc9501a-7997-4d7f-b9af-e66c260fc3fc" providerId="ADAL" clId="{4F43D00C-1FFC-D54C-B56E-5950516FF541}" dt="2022-07-13T06:28:09.194" v="5" actId="207"/>
          <ac:spMkLst>
            <pc:docMk/>
            <pc:sldMk cId="1705242758" sldId="2147470109"/>
            <ac:spMk id="16" creationId="{9F7A6B4E-E54C-A3C2-404C-593C1D70EB2C}"/>
          </ac:spMkLst>
        </pc:spChg>
      </pc:sldChg>
      <pc:sldChg chg="modSp mod">
        <pc:chgData name="Sai Charan Dasagrandhi" userId="7fc9501a-7997-4d7f-b9af-e66c260fc3fc" providerId="ADAL" clId="{4F43D00C-1FFC-D54C-B56E-5950516FF541}" dt="2022-07-13T06:28:12.864" v="6" actId="207"/>
        <pc:sldMkLst>
          <pc:docMk/>
          <pc:sldMk cId="3446762161" sldId="2147470110"/>
        </pc:sldMkLst>
        <pc:spChg chg="mod">
          <ac:chgData name="Sai Charan Dasagrandhi" userId="7fc9501a-7997-4d7f-b9af-e66c260fc3fc" providerId="ADAL" clId="{4F43D00C-1FFC-D54C-B56E-5950516FF541}" dt="2022-07-13T06:28:12.864" v="6" actId="207"/>
          <ac:spMkLst>
            <pc:docMk/>
            <pc:sldMk cId="3446762161" sldId="2147470110"/>
            <ac:spMk id="21" creationId="{DE84AC8B-2F85-4C89-EA0C-AF997D9012B3}"/>
          </ac:spMkLst>
        </pc:spChg>
      </pc:sldChg>
      <pc:sldChg chg="modSp mod">
        <pc:chgData name="Sai Charan Dasagrandhi" userId="7fc9501a-7997-4d7f-b9af-e66c260fc3fc" providerId="ADAL" clId="{4F43D00C-1FFC-D54C-B56E-5950516FF541}" dt="2022-07-13T06:28:23.536" v="8" actId="207"/>
        <pc:sldMkLst>
          <pc:docMk/>
          <pc:sldMk cId="2152813025" sldId="2147470111"/>
        </pc:sldMkLst>
        <pc:spChg chg="mod">
          <ac:chgData name="Sai Charan Dasagrandhi" userId="7fc9501a-7997-4d7f-b9af-e66c260fc3fc" providerId="ADAL" clId="{4F43D00C-1FFC-D54C-B56E-5950516FF541}" dt="2022-07-13T06:28:23.536" v="8" actId="207"/>
          <ac:spMkLst>
            <pc:docMk/>
            <pc:sldMk cId="2152813025" sldId="2147470111"/>
            <ac:spMk id="7" creationId="{260D20BD-AB89-6449-9BC3-B5B4F700D7A9}"/>
          </ac:spMkLst>
        </pc:spChg>
      </pc:sldChg>
      <pc:sldChg chg="modSp mod">
        <pc:chgData name="Sai Charan Dasagrandhi" userId="7fc9501a-7997-4d7f-b9af-e66c260fc3fc" providerId="ADAL" clId="{4F43D00C-1FFC-D54C-B56E-5950516FF541}" dt="2022-07-13T06:28:32.641" v="11" actId="207"/>
        <pc:sldMkLst>
          <pc:docMk/>
          <pc:sldMk cId="2482916662" sldId="2147470112"/>
        </pc:sldMkLst>
        <pc:spChg chg="mod">
          <ac:chgData name="Sai Charan Dasagrandhi" userId="7fc9501a-7997-4d7f-b9af-e66c260fc3fc" providerId="ADAL" clId="{4F43D00C-1FFC-D54C-B56E-5950516FF541}" dt="2022-07-13T06:28:32.641" v="11" actId="207"/>
          <ac:spMkLst>
            <pc:docMk/>
            <pc:sldMk cId="2482916662" sldId="2147470112"/>
            <ac:spMk id="9" creationId="{F5503CAC-CDA7-9DFE-39EC-23E4738099E0}"/>
          </ac:spMkLst>
        </pc:spChg>
      </pc:sldChg>
      <pc:sldChg chg="modSp mod">
        <pc:chgData name="Sai Charan Dasagrandhi" userId="7fc9501a-7997-4d7f-b9af-e66c260fc3fc" providerId="ADAL" clId="{4F43D00C-1FFC-D54C-B56E-5950516FF541}" dt="2022-07-13T06:28:41.189" v="12" actId="207"/>
        <pc:sldMkLst>
          <pc:docMk/>
          <pc:sldMk cId="3527164353" sldId="2147470119"/>
        </pc:sldMkLst>
        <pc:spChg chg="mod">
          <ac:chgData name="Sai Charan Dasagrandhi" userId="7fc9501a-7997-4d7f-b9af-e66c260fc3fc" providerId="ADAL" clId="{4F43D00C-1FFC-D54C-B56E-5950516FF541}" dt="2022-07-13T06:28:41.189" v="12" actId="207"/>
          <ac:spMkLst>
            <pc:docMk/>
            <pc:sldMk cId="3527164353" sldId="2147470119"/>
            <ac:spMk id="14" creationId="{999195E2-EAA4-D482-5A21-ED0B95BD8206}"/>
          </ac:spMkLst>
        </pc:spChg>
      </pc:sldChg>
      <pc:sldChg chg="modSp mod">
        <pc:chgData name="Sai Charan Dasagrandhi" userId="7fc9501a-7997-4d7f-b9af-e66c260fc3fc" providerId="ADAL" clId="{4F43D00C-1FFC-D54C-B56E-5950516FF541}" dt="2022-07-13T06:28:45.734" v="13" actId="207"/>
        <pc:sldMkLst>
          <pc:docMk/>
          <pc:sldMk cId="870057748" sldId="2147470120"/>
        </pc:sldMkLst>
        <pc:spChg chg="mod">
          <ac:chgData name="Sai Charan Dasagrandhi" userId="7fc9501a-7997-4d7f-b9af-e66c260fc3fc" providerId="ADAL" clId="{4F43D00C-1FFC-D54C-B56E-5950516FF541}" dt="2022-07-13T06:28:45.734" v="13" actId="207"/>
          <ac:spMkLst>
            <pc:docMk/>
            <pc:sldMk cId="870057748" sldId="2147470120"/>
            <ac:spMk id="14" creationId="{D5D06712-1047-CDB3-008C-C3B7CEEB4B8C}"/>
          </ac:spMkLst>
        </pc:spChg>
      </pc:sldChg>
      <pc:sldChg chg="modSp mod">
        <pc:chgData name="Sai Charan Dasagrandhi" userId="7fc9501a-7997-4d7f-b9af-e66c260fc3fc" providerId="ADAL" clId="{4F43D00C-1FFC-D54C-B56E-5950516FF541}" dt="2022-07-13T06:29:02.081" v="18" actId="113"/>
        <pc:sldMkLst>
          <pc:docMk/>
          <pc:sldMk cId="2234500620" sldId="2147470121"/>
        </pc:sldMkLst>
        <pc:spChg chg="mod">
          <ac:chgData name="Sai Charan Dasagrandhi" userId="7fc9501a-7997-4d7f-b9af-e66c260fc3fc" providerId="ADAL" clId="{4F43D00C-1FFC-D54C-B56E-5950516FF541}" dt="2022-07-13T06:29:02.081" v="18" actId="113"/>
          <ac:spMkLst>
            <pc:docMk/>
            <pc:sldMk cId="2234500620" sldId="2147470121"/>
            <ac:spMk id="7" creationId="{260D20BD-AB89-6449-9BC3-B5B4F700D7A9}"/>
          </ac:spMkLst>
        </pc:spChg>
      </pc:sldChg>
      <pc:sldChg chg="modSp mod">
        <pc:chgData name="Sai Charan Dasagrandhi" userId="7fc9501a-7997-4d7f-b9af-e66c260fc3fc" providerId="ADAL" clId="{4F43D00C-1FFC-D54C-B56E-5950516FF541}" dt="2022-07-13T06:29:19.599" v="21" actId="1076"/>
        <pc:sldMkLst>
          <pc:docMk/>
          <pc:sldMk cId="197859124" sldId="2147470122"/>
        </pc:sldMkLst>
        <pc:spChg chg="mod">
          <ac:chgData name="Sai Charan Dasagrandhi" userId="7fc9501a-7997-4d7f-b9af-e66c260fc3fc" providerId="ADAL" clId="{4F43D00C-1FFC-D54C-B56E-5950516FF541}" dt="2022-07-13T06:29:19.599" v="21" actId="1076"/>
          <ac:spMkLst>
            <pc:docMk/>
            <pc:sldMk cId="197859124" sldId="2147470122"/>
            <ac:spMk id="11" creationId="{57A3770B-9630-3242-5D39-7F6E1F2B5FE6}"/>
          </ac:spMkLst>
        </pc:spChg>
      </pc:sldChg>
      <pc:sldChg chg="modSp mod">
        <pc:chgData name="Sai Charan Dasagrandhi" userId="7fc9501a-7997-4d7f-b9af-e66c260fc3fc" providerId="ADAL" clId="{4F43D00C-1FFC-D54C-B56E-5950516FF541}" dt="2022-07-13T06:30:03.518" v="24" actId="207"/>
        <pc:sldMkLst>
          <pc:docMk/>
          <pc:sldMk cId="2409314190" sldId="2147470125"/>
        </pc:sldMkLst>
        <pc:spChg chg="mod">
          <ac:chgData name="Sai Charan Dasagrandhi" userId="7fc9501a-7997-4d7f-b9af-e66c260fc3fc" providerId="ADAL" clId="{4F43D00C-1FFC-D54C-B56E-5950516FF541}" dt="2022-07-13T06:30:03.518" v="24" actId="207"/>
          <ac:spMkLst>
            <pc:docMk/>
            <pc:sldMk cId="2409314190" sldId="2147470125"/>
            <ac:spMk id="60" creationId="{CDCC3D0F-4811-7F00-831A-132E7ECC812E}"/>
          </ac:spMkLst>
        </pc:spChg>
      </pc:sldChg>
      <pc:sldChg chg="modSp mod">
        <pc:chgData name="Sai Charan Dasagrandhi" userId="7fc9501a-7997-4d7f-b9af-e66c260fc3fc" providerId="ADAL" clId="{4F43D00C-1FFC-D54C-B56E-5950516FF541}" dt="2022-07-13T06:30:12.684" v="25" actId="207"/>
        <pc:sldMkLst>
          <pc:docMk/>
          <pc:sldMk cId="3730548609" sldId="2147470126"/>
        </pc:sldMkLst>
        <pc:spChg chg="mod">
          <ac:chgData name="Sai Charan Dasagrandhi" userId="7fc9501a-7997-4d7f-b9af-e66c260fc3fc" providerId="ADAL" clId="{4F43D00C-1FFC-D54C-B56E-5950516FF541}" dt="2022-07-13T06:30:12.684" v="25" actId="207"/>
          <ac:spMkLst>
            <pc:docMk/>
            <pc:sldMk cId="3730548609" sldId="2147470126"/>
            <ac:spMk id="9" creationId="{9040BA9B-B0FF-A17E-981B-31DFF95E8FEA}"/>
          </ac:spMkLst>
        </pc:spChg>
      </pc:sldChg>
      <pc:sldChg chg="modSp mod">
        <pc:chgData name="Sai Charan Dasagrandhi" userId="7fc9501a-7997-4d7f-b9af-e66c260fc3fc" providerId="ADAL" clId="{4F43D00C-1FFC-D54C-B56E-5950516FF541}" dt="2022-07-13T06:30:17.869" v="26" actId="207"/>
        <pc:sldMkLst>
          <pc:docMk/>
          <pc:sldMk cId="1110751129" sldId="2147470127"/>
        </pc:sldMkLst>
        <pc:spChg chg="mod">
          <ac:chgData name="Sai Charan Dasagrandhi" userId="7fc9501a-7997-4d7f-b9af-e66c260fc3fc" providerId="ADAL" clId="{4F43D00C-1FFC-D54C-B56E-5950516FF541}" dt="2022-07-13T06:30:17.869" v="26" actId="207"/>
          <ac:spMkLst>
            <pc:docMk/>
            <pc:sldMk cId="1110751129" sldId="2147470127"/>
            <ac:spMk id="40" creationId="{20C8A9C5-1D74-2DB2-E587-9D79A2F4443A}"/>
          </ac:spMkLst>
        </pc:spChg>
      </pc:sldChg>
      <pc:sldChg chg="modSp mod">
        <pc:chgData name="Sai Charan Dasagrandhi" userId="7fc9501a-7997-4d7f-b9af-e66c260fc3fc" providerId="ADAL" clId="{4F43D00C-1FFC-D54C-B56E-5950516FF541}" dt="2022-07-13T06:31:11.208" v="30" actId="207"/>
        <pc:sldMkLst>
          <pc:docMk/>
          <pc:sldMk cId="891167142" sldId="2147470137"/>
        </pc:sldMkLst>
        <pc:spChg chg="mod">
          <ac:chgData name="Sai Charan Dasagrandhi" userId="7fc9501a-7997-4d7f-b9af-e66c260fc3fc" providerId="ADAL" clId="{4F43D00C-1FFC-D54C-B56E-5950516FF541}" dt="2022-07-13T06:31:11.208" v="30" actId="207"/>
          <ac:spMkLst>
            <pc:docMk/>
            <pc:sldMk cId="891167142" sldId="2147470137"/>
            <ac:spMk id="14" creationId="{95E554F0-FB88-DF5C-6074-AB8548BCF3B3}"/>
          </ac:spMkLst>
        </pc:spChg>
      </pc:sldChg>
      <pc:sldChg chg="modSp mod">
        <pc:chgData name="Sai Charan Dasagrandhi" userId="7fc9501a-7997-4d7f-b9af-e66c260fc3fc" providerId="ADAL" clId="{4F43D00C-1FFC-D54C-B56E-5950516FF541}" dt="2022-07-13T06:31:19.728" v="31" actId="207"/>
        <pc:sldMkLst>
          <pc:docMk/>
          <pc:sldMk cId="2383670631" sldId="2147470139"/>
        </pc:sldMkLst>
        <pc:spChg chg="mod">
          <ac:chgData name="Sai Charan Dasagrandhi" userId="7fc9501a-7997-4d7f-b9af-e66c260fc3fc" providerId="ADAL" clId="{4F43D00C-1FFC-D54C-B56E-5950516FF541}" dt="2022-07-13T06:31:19.728" v="31" actId="207"/>
          <ac:spMkLst>
            <pc:docMk/>
            <pc:sldMk cId="2383670631" sldId="2147470139"/>
            <ac:spMk id="3" creationId="{B4CC125E-5D89-8AD0-7E64-67BDA3AA6431}"/>
          </ac:spMkLst>
        </pc:spChg>
      </pc:sldChg>
      <pc:sldChg chg="modSp mod">
        <pc:chgData name="Sai Charan Dasagrandhi" userId="7fc9501a-7997-4d7f-b9af-e66c260fc3fc" providerId="ADAL" clId="{4F43D00C-1FFC-D54C-B56E-5950516FF541}" dt="2022-07-13T06:31:25.462" v="32" actId="207"/>
        <pc:sldMkLst>
          <pc:docMk/>
          <pc:sldMk cId="3510665329" sldId="2147470140"/>
        </pc:sldMkLst>
        <pc:spChg chg="mod">
          <ac:chgData name="Sai Charan Dasagrandhi" userId="7fc9501a-7997-4d7f-b9af-e66c260fc3fc" providerId="ADAL" clId="{4F43D00C-1FFC-D54C-B56E-5950516FF541}" dt="2022-07-13T06:31:25.462" v="32" actId="207"/>
          <ac:spMkLst>
            <pc:docMk/>
            <pc:sldMk cId="3510665329" sldId="2147470140"/>
            <ac:spMk id="3" creationId="{8311ADCF-ECBE-B388-A087-3FBBE3BE4ADD}"/>
          </ac:spMkLst>
        </pc:spChg>
      </pc:sldChg>
      <pc:sldChg chg="modSp mod">
        <pc:chgData name="Sai Charan Dasagrandhi" userId="7fc9501a-7997-4d7f-b9af-e66c260fc3fc" providerId="ADAL" clId="{4F43D00C-1FFC-D54C-B56E-5950516FF541}" dt="2022-07-13T06:31:44.192" v="33" actId="108"/>
        <pc:sldMkLst>
          <pc:docMk/>
          <pc:sldMk cId="2187977772" sldId="2147470144"/>
        </pc:sldMkLst>
        <pc:spChg chg="mod">
          <ac:chgData name="Sai Charan Dasagrandhi" userId="7fc9501a-7997-4d7f-b9af-e66c260fc3fc" providerId="ADAL" clId="{4F43D00C-1FFC-D54C-B56E-5950516FF541}" dt="2022-07-13T06:31:44.192" v="33" actId="108"/>
          <ac:spMkLst>
            <pc:docMk/>
            <pc:sldMk cId="2187977772" sldId="2147470144"/>
            <ac:spMk id="48" creationId="{B305B0F8-8A12-21CE-AB5E-7D38BFBC6B22}"/>
          </ac:spMkLst>
        </pc:spChg>
      </pc:sldChg>
      <pc:sldChg chg="modSp mod">
        <pc:chgData name="Sai Charan Dasagrandhi" userId="7fc9501a-7997-4d7f-b9af-e66c260fc3fc" providerId="ADAL" clId="{4F43D00C-1FFC-D54C-B56E-5950516FF541}" dt="2022-07-13T06:39:09.081" v="37" actId="207"/>
        <pc:sldMkLst>
          <pc:docMk/>
          <pc:sldMk cId="177347676" sldId="2147470145"/>
        </pc:sldMkLst>
        <pc:spChg chg="mod">
          <ac:chgData name="Sai Charan Dasagrandhi" userId="7fc9501a-7997-4d7f-b9af-e66c260fc3fc" providerId="ADAL" clId="{4F43D00C-1FFC-D54C-B56E-5950516FF541}" dt="2022-07-13T06:39:09.081" v="37" actId="207"/>
          <ac:spMkLst>
            <pc:docMk/>
            <pc:sldMk cId="177347676" sldId="2147470145"/>
            <ac:spMk id="4" creationId="{284EF47B-D5F2-6648-1F3A-794B018B72AD}"/>
          </ac:spMkLst>
        </pc:spChg>
      </pc:sldChg>
      <pc:sldChg chg="modSp mod">
        <pc:chgData name="Sai Charan Dasagrandhi" userId="7fc9501a-7997-4d7f-b9af-e66c260fc3fc" providerId="ADAL" clId="{4F43D00C-1FFC-D54C-B56E-5950516FF541}" dt="2022-07-13T06:27:46.574" v="2" actId="207"/>
        <pc:sldMkLst>
          <pc:docMk/>
          <pc:sldMk cId="317373345" sldId="2147470151"/>
        </pc:sldMkLst>
        <pc:spChg chg="mod">
          <ac:chgData name="Sai Charan Dasagrandhi" userId="7fc9501a-7997-4d7f-b9af-e66c260fc3fc" providerId="ADAL" clId="{4F43D00C-1FFC-D54C-B56E-5950516FF541}" dt="2022-07-13T06:27:46.574" v="2" actId="207"/>
          <ac:spMkLst>
            <pc:docMk/>
            <pc:sldMk cId="317373345" sldId="2147470151"/>
            <ac:spMk id="8" creationId="{147D8E53-27E9-9952-8BBB-1FE792823787}"/>
          </ac:spMkLst>
        </pc:spChg>
      </pc:sldChg>
      <pc:sldMasterChg chg="modSldLayout">
        <pc:chgData name="Sai Charan Dasagrandhi" userId="7fc9501a-7997-4d7f-b9af-e66c260fc3fc" providerId="ADAL" clId="{4F43D00C-1FFC-D54C-B56E-5950516FF541}" dt="2022-07-13T06:38:18.329" v="35" actId="478"/>
        <pc:sldMasterMkLst>
          <pc:docMk/>
          <pc:sldMasterMk cId="2011952761" sldId="2147484609"/>
        </pc:sldMasterMkLst>
        <pc:sldLayoutChg chg="delSp mod">
          <pc:chgData name="Sai Charan Dasagrandhi" userId="7fc9501a-7997-4d7f-b9af-e66c260fc3fc" providerId="ADAL" clId="{4F43D00C-1FFC-D54C-B56E-5950516FF541}" dt="2022-07-13T06:38:18.329" v="35" actId="478"/>
          <pc:sldLayoutMkLst>
            <pc:docMk/>
            <pc:sldMasterMk cId="2011952761" sldId="2147484609"/>
            <pc:sldLayoutMk cId="4259199149" sldId="2147484705"/>
          </pc:sldLayoutMkLst>
          <pc:spChg chg="del">
            <ac:chgData name="Sai Charan Dasagrandhi" userId="7fc9501a-7997-4d7f-b9af-e66c260fc3fc" providerId="ADAL" clId="{4F43D00C-1FFC-D54C-B56E-5950516FF541}" dt="2022-07-13T06:38:18.329" v="35" actId="478"/>
            <ac:spMkLst>
              <pc:docMk/>
              <pc:sldMasterMk cId="2011952761" sldId="2147484609"/>
              <pc:sldLayoutMk cId="4259199149" sldId="2147484705"/>
              <ac:spMk id="11" creationId="{DBCF2C44-0776-EF4B-92BB-A4F351C221FD}"/>
            </ac:spMkLst>
          </pc:spChg>
          <pc:grpChg chg="del">
            <ac:chgData name="Sai Charan Dasagrandhi" userId="7fc9501a-7997-4d7f-b9af-e66c260fc3fc" providerId="ADAL" clId="{4F43D00C-1FFC-D54C-B56E-5950516FF541}" dt="2022-07-13T06:38:06.165" v="34" actId="478"/>
            <ac:grpSpMkLst>
              <pc:docMk/>
              <pc:sldMasterMk cId="2011952761" sldId="2147484609"/>
              <pc:sldLayoutMk cId="4259199149" sldId="2147484705"/>
              <ac:grpSpMk id="24" creationId="{BFF4928E-B844-044F-B5A0-BADF8D3B31B5}"/>
            </ac:grpSpMkLst>
          </pc:grpChg>
        </pc:sldLayoutChg>
      </pc:sldMasterChg>
    </pc:docChg>
  </pc:docChgLst>
  <pc:docChgLst>
    <pc:chgData name="Sai Charan Dasagrandhi" userId="S::charan.dasagrandhi@servicenow.com::7fc9501a-7997-4d7f-b9af-e66c260fc3fc" providerId="AD" clId="Web-{C18C75B9-5127-01DA-E5FC-85A0C7E54A47}"/>
    <pc:docChg chg="modSld">
      <pc:chgData name="Sai Charan Dasagrandhi" userId="S::charan.dasagrandhi@servicenow.com::7fc9501a-7997-4d7f-b9af-e66c260fc3fc" providerId="AD" clId="Web-{C18C75B9-5127-01DA-E5FC-85A0C7E54A47}" dt="2022-07-13T06:37:23.012" v="1" actId="20577"/>
      <pc:docMkLst>
        <pc:docMk/>
      </pc:docMkLst>
      <pc:sldChg chg="modSp">
        <pc:chgData name="Sai Charan Dasagrandhi" userId="S::charan.dasagrandhi@servicenow.com::7fc9501a-7997-4d7f-b9af-e66c260fc3fc" providerId="AD" clId="Web-{C18C75B9-5127-01DA-E5FC-85A0C7E54A47}" dt="2022-07-13T06:37:23.012" v="1" actId="20577"/>
        <pc:sldMkLst>
          <pc:docMk/>
          <pc:sldMk cId="1467341050" sldId="4267"/>
        </pc:sldMkLst>
        <pc:spChg chg="mod">
          <ac:chgData name="Sai Charan Dasagrandhi" userId="S::charan.dasagrandhi@servicenow.com::7fc9501a-7997-4d7f-b9af-e66c260fc3fc" providerId="AD" clId="Web-{C18C75B9-5127-01DA-E5FC-85A0C7E54A47}" dt="2022-07-13T06:37:23.012" v="1" actId="20577"/>
          <ac:spMkLst>
            <pc:docMk/>
            <pc:sldMk cId="1467341050" sldId="4267"/>
            <ac:spMk id="30" creationId="{602116F8-FA91-4A47-BAF6-FA588927C749}"/>
          </ac:spMkLst>
        </pc:spChg>
      </pc:sldChg>
    </pc:docChg>
  </pc:docChgLst>
  <pc:docChgLst>
    <pc:chgData name="Anisha Laxmi" userId="e9b092c8-ceb3-4509-a0f8-a5704d6f9326" providerId="ADAL" clId="{51944CE0-3847-459F-9E93-38F0D6AE4E09}"/>
    <pc:docChg chg="undo redo custSel addSld delSld modSld sldOrd addSection delSection modSection">
      <pc:chgData name="Anisha Laxmi" userId="e9b092c8-ceb3-4509-a0f8-a5704d6f9326" providerId="ADAL" clId="{51944CE0-3847-459F-9E93-38F0D6AE4E09}" dt="2022-07-08T13:56:49.648" v="2813"/>
      <pc:docMkLst>
        <pc:docMk/>
      </pc:docMkLst>
      <pc:sldChg chg="del">
        <pc:chgData name="Anisha Laxmi" userId="e9b092c8-ceb3-4509-a0f8-a5704d6f9326" providerId="ADAL" clId="{51944CE0-3847-459F-9E93-38F0D6AE4E09}" dt="2022-07-08T07:37:11.441" v="1671" actId="47"/>
        <pc:sldMkLst>
          <pc:docMk/>
          <pc:sldMk cId="2486152136" sldId="2142532237"/>
        </pc:sldMkLst>
      </pc:sldChg>
      <pc:sldChg chg="add del">
        <pc:chgData name="Anisha Laxmi" userId="e9b092c8-ceb3-4509-a0f8-a5704d6f9326" providerId="ADAL" clId="{51944CE0-3847-459F-9E93-38F0D6AE4E09}" dt="2022-07-08T07:53:06.110" v="1699" actId="47"/>
        <pc:sldMkLst>
          <pc:docMk/>
          <pc:sldMk cId="574992636" sldId="2142532336"/>
        </pc:sldMkLst>
      </pc:sldChg>
      <pc:sldChg chg="addSp modSp add del mod chgLayout">
        <pc:chgData name="Anisha Laxmi" userId="e9b092c8-ceb3-4509-a0f8-a5704d6f9326" providerId="ADAL" clId="{51944CE0-3847-459F-9E93-38F0D6AE4E09}" dt="2022-07-08T07:53:06.110" v="1699" actId="47"/>
        <pc:sldMkLst>
          <pc:docMk/>
          <pc:sldMk cId="1562708113" sldId="2146846387"/>
        </pc:sldMkLst>
        <pc:spChg chg="mod ord">
          <ac:chgData name="Anisha Laxmi" userId="e9b092c8-ceb3-4509-a0f8-a5704d6f9326" providerId="ADAL" clId="{51944CE0-3847-459F-9E93-38F0D6AE4E09}" dt="2022-07-08T07:36:34.542" v="1665"/>
          <ac:spMkLst>
            <pc:docMk/>
            <pc:sldMk cId="1562708113" sldId="2146846387"/>
            <ac:spMk id="2" creationId="{834D61AB-8D9F-4500-9C5E-99BB690B664A}"/>
          </ac:spMkLst>
        </pc:spChg>
        <pc:spChg chg="add mod ord">
          <ac:chgData name="Anisha Laxmi" userId="e9b092c8-ceb3-4509-a0f8-a5704d6f9326" providerId="ADAL" clId="{51944CE0-3847-459F-9E93-38F0D6AE4E09}" dt="2022-07-08T07:36:37.393" v="1667" actId="20577"/>
          <ac:spMkLst>
            <pc:docMk/>
            <pc:sldMk cId="1562708113" sldId="2146846387"/>
            <ac:spMk id="4" creationId="{4047CD98-8E82-52BF-862F-7710C80E42A4}"/>
          </ac:spMkLst>
        </pc:spChg>
      </pc:sldChg>
      <pc:sldChg chg="add del">
        <pc:chgData name="Anisha Laxmi" userId="e9b092c8-ceb3-4509-a0f8-a5704d6f9326" providerId="ADAL" clId="{51944CE0-3847-459F-9E93-38F0D6AE4E09}" dt="2022-07-08T07:53:06.110" v="1699" actId="47"/>
        <pc:sldMkLst>
          <pc:docMk/>
          <pc:sldMk cId="2555874515" sldId="2146846423"/>
        </pc:sldMkLst>
      </pc:sldChg>
      <pc:sldChg chg="add del">
        <pc:chgData name="Anisha Laxmi" userId="e9b092c8-ceb3-4509-a0f8-a5704d6f9326" providerId="ADAL" clId="{51944CE0-3847-459F-9E93-38F0D6AE4E09}" dt="2022-07-08T07:53:06.110" v="1699" actId="47"/>
        <pc:sldMkLst>
          <pc:docMk/>
          <pc:sldMk cId="3491151652" sldId="2146846424"/>
        </pc:sldMkLst>
      </pc:sldChg>
      <pc:sldChg chg="add del">
        <pc:chgData name="Anisha Laxmi" userId="e9b092c8-ceb3-4509-a0f8-a5704d6f9326" providerId="ADAL" clId="{51944CE0-3847-459F-9E93-38F0D6AE4E09}" dt="2022-07-08T07:53:06.110" v="1699" actId="47"/>
        <pc:sldMkLst>
          <pc:docMk/>
          <pc:sldMk cId="2892808567" sldId="2146846425"/>
        </pc:sldMkLst>
      </pc:sldChg>
      <pc:sldChg chg="add del ord modNotesTx">
        <pc:chgData name="Anisha Laxmi" userId="e9b092c8-ceb3-4509-a0f8-a5704d6f9326" providerId="ADAL" clId="{51944CE0-3847-459F-9E93-38F0D6AE4E09}" dt="2022-07-08T13:48:22.022" v="2804"/>
        <pc:sldMkLst>
          <pc:docMk/>
          <pc:sldMk cId="3683626949" sldId="2146846426"/>
        </pc:sldMkLst>
      </pc:sldChg>
      <pc:sldChg chg="modSp add del mod ord">
        <pc:chgData name="Anisha Laxmi" userId="e9b092c8-ceb3-4509-a0f8-a5704d6f9326" providerId="ADAL" clId="{51944CE0-3847-459F-9E93-38F0D6AE4E09}" dt="2022-07-08T07:53:06.110" v="1699" actId="47"/>
        <pc:sldMkLst>
          <pc:docMk/>
          <pc:sldMk cId="4198164405" sldId="2146846431"/>
        </pc:sldMkLst>
        <pc:spChg chg="mod">
          <ac:chgData name="Anisha Laxmi" userId="e9b092c8-ceb3-4509-a0f8-a5704d6f9326" providerId="ADAL" clId="{51944CE0-3847-459F-9E93-38F0D6AE4E09}" dt="2022-07-07T13:07:08.603" v="87"/>
          <ac:spMkLst>
            <pc:docMk/>
            <pc:sldMk cId="4198164405" sldId="2146846431"/>
            <ac:spMk id="3" creationId="{1F6A1B2E-E933-AA4A-A093-B4D04D76B9EF}"/>
          </ac:spMkLst>
        </pc:spChg>
      </pc:sldChg>
      <pc:sldChg chg="add del ord">
        <pc:chgData name="Anisha Laxmi" userId="e9b092c8-ceb3-4509-a0f8-a5704d6f9326" providerId="ADAL" clId="{51944CE0-3847-459F-9E93-38F0D6AE4E09}" dt="2022-07-08T07:53:06.110" v="1699" actId="47"/>
        <pc:sldMkLst>
          <pc:docMk/>
          <pc:sldMk cId="4230913089" sldId="2146846432"/>
        </pc:sldMkLst>
      </pc:sldChg>
      <pc:sldChg chg="del">
        <pc:chgData name="Anisha Laxmi" userId="e9b092c8-ceb3-4509-a0f8-a5704d6f9326" providerId="ADAL" clId="{51944CE0-3847-459F-9E93-38F0D6AE4E09}" dt="2022-07-08T07:38:29.612" v="1674" actId="47"/>
        <pc:sldMkLst>
          <pc:docMk/>
          <pc:sldMk cId="2162530355" sldId="2146846433"/>
        </pc:sldMkLst>
      </pc:sldChg>
      <pc:sldChg chg="addSp modSp add del mod modClrScheme chgLayout">
        <pc:chgData name="Anisha Laxmi" userId="e9b092c8-ceb3-4509-a0f8-a5704d6f9326" providerId="ADAL" clId="{51944CE0-3847-459F-9E93-38F0D6AE4E09}" dt="2022-07-08T07:53:06.110" v="1699" actId="47"/>
        <pc:sldMkLst>
          <pc:docMk/>
          <pc:sldMk cId="110374668" sldId="2146846435"/>
        </pc:sldMkLst>
        <pc:spChg chg="mod ord">
          <ac:chgData name="Anisha Laxmi" userId="e9b092c8-ceb3-4509-a0f8-a5704d6f9326" providerId="ADAL" clId="{51944CE0-3847-459F-9E93-38F0D6AE4E09}" dt="2022-07-08T07:37:36.143" v="1673"/>
          <ac:spMkLst>
            <pc:docMk/>
            <pc:sldMk cId="110374668" sldId="2146846435"/>
            <ac:spMk id="2" creationId="{EA9B2C39-3EC6-5F42-BC6F-B07B4FD6AA78}"/>
          </ac:spMkLst>
        </pc:spChg>
        <pc:spChg chg="add mod ord">
          <ac:chgData name="Anisha Laxmi" userId="e9b092c8-ceb3-4509-a0f8-a5704d6f9326" providerId="ADAL" clId="{51944CE0-3847-459F-9E93-38F0D6AE4E09}" dt="2022-07-08T07:37:36.143" v="1673"/>
          <ac:spMkLst>
            <pc:docMk/>
            <pc:sldMk cId="110374668" sldId="2146846435"/>
            <ac:spMk id="3" creationId="{13C00328-B877-9314-AD47-F2B019A501B1}"/>
          </ac:spMkLst>
        </pc:spChg>
        <pc:spChg chg="add mod">
          <ac:chgData name="Anisha Laxmi" userId="e9b092c8-ceb3-4509-a0f8-a5704d6f9326" providerId="ADAL" clId="{51944CE0-3847-459F-9E93-38F0D6AE4E09}" dt="2022-07-07T13:02:32.080" v="49" actId="1038"/>
          <ac:spMkLst>
            <pc:docMk/>
            <pc:sldMk cId="110374668" sldId="2146846435"/>
            <ac:spMk id="4" creationId="{E51525DF-1BD8-882C-029B-6F7AF30BC2EF}"/>
          </ac:spMkLst>
        </pc:spChg>
      </pc:sldChg>
      <pc:sldChg chg="addSp modSp add del mod modClrScheme chgLayout">
        <pc:chgData name="Anisha Laxmi" userId="e9b092c8-ceb3-4509-a0f8-a5704d6f9326" providerId="ADAL" clId="{51944CE0-3847-459F-9E93-38F0D6AE4E09}" dt="2022-07-08T07:53:06.110" v="1699" actId="47"/>
        <pc:sldMkLst>
          <pc:docMk/>
          <pc:sldMk cId="2224504167" sldId="2146846436"/>
        </pc:sldMkLst>
        <pc:spChg chg="mod ord">
          <ac:chgData name="Anisha Laxmi" userId="e9b092c8-ceb3-4509-a0f8-a5704d6f9326" providerId="ADAL" clId="{51944CE0-3847-459F-9E93-38F0D6AE4E09}" dt="2022-07-08T07:50:29.356" v="1680"/>
          <ac:spMkLst>
            <pc:docMk/>
            <pc:sldMk cId="2224504167" sldId="2146846436"/>
            <ac:spMk id="2" creationId="{6D50E55E-B2F3-8544-99B5-BE9E228ED4B1}"/>
          </ac:spMkLst>
        </pc:spChg>
        <pc:spChg chg="add mod ord">
          <ac:chgData name="Anisha Laxmi" userId="e9b092c8-ceb3-4509-a0f8-a5704d6f9326" providerId="ADAL" clId="{51944CE0-3847-459F-9E93-38F0D6AE4E09}" dt="2022-07-08T07:50:29.356" v="1680"/>
          <ac:spMkLst>
            <pc:docMk/>
            <pc:sldMk cId="2224504167" sldId="2146846436"/>
            <ac:spMk id="3" creationId="{52C8ED2A-C571-7A52-EBA3-C14E7D126957}"/>
          </ac:spMkLst>
        </pc:spChg>
        <pc:spChg chg="add mod">
          <ac:chgData name="Anisha Laxmi" userId="e9b092c8-ceb3-4509-a0f8-a5704d6f9326" providerId="ADAL" clId="{51944CE0-3847-459F-9E93-38F0D6AE4E09}" dt="2022-07-07T13:15:32.294" v="187"/>
          <ac:spMkLst>
            <pc:docMk/>
            <pc:sldMk cId="2224504167" sldId="2146846436"/>
            <ac:spMk id="4" creationId="{6053621F-350F-08DE-C4BC-5444B9C61490}"/>
          </ac:spMkLst>
        </pc:spChg>
      </pc:sldChg>
      <pc:sldChg chg="addSp modSp add del mod ord modClrScheme chgLayout">
        <pc:chgData name="Anisha Laxmi" userId="e9b092c8-ceb3-4509-a0f8-a5704d6f9326" providerId="ADAL" clId="{51944CE0-3847-459F-9E93-38F0D6AE4E09}" dt="2022-07-08T07:53:06.110" v="1699" actId="47"/>
        <pc:sldMkLst>
          <pc:docMk/>
          <pc:sldMk cId="3656208105" sldId="2146846437"/>
        </pc:sldMkLst>
        <pc:spChg chg="mod ord">
          <ac:chgData name="Anisha Laxmi" userId="e9b092c8-ceb3-4509-a0f8-a5704d6f9326" providerId="ADAL" clId="{51944CE0-3847-459F-9E93-38F0D6AE4E09}" dt="2022-07-08T07:52:26.165" v="1686"/>
          <ac:spMkLst>
            <pc:docMk/>
            <pc:sldMk cId="3656208105" sldId="2146846437"/>
            <ac:spMk id="2" creationId="{052A580D-9102-854F-84E2-F11431C34AA2}"/>
          </ac:spMkLst>
        </pc:spChg>
        <pc:spChg chg="add mod ord">
          <ac:chgData name="Anisha Laxmi" userId="e9b092c8-ceb3-4509-a0f8-a5704d6f9326" providerId="ADAL" clId="{51944CE0-3847-459F-9E93-38F0D6AE4E09}" dt="2022-07-08T07:52:16.502" v="1684"/>
          <ac:spMkLst>
            <pc:docMk/>
            <pc:sldMk cId="3656208105" sldId="2146846437"/>
            <ac:spMk id="3" creationId="{D4541918-8F96-FF7C-F23A-4362434480A0}"/>
          </ac:spMkLst>
        </pc:spChg>
        <pc:spChg chg="add mod">
          <ac:chgData name="Anisha Laxmi" userId="e9b092c8-ceb3-4509-a0f8-a5704d6f9326" providerId="ADAL" clId="{51944CE0-3847-459F-9E93-38F0D6AE4E09}" dt="2022-07-08T07:52:38.922" v="1697" actId="1038"/>
          <ac:spMkLst>
            <pc:docMk/>
            <pc:sldMk cId="3656208105" sldId="2146846437"/>
            <ac:spMk id="4" creationId="{77D96896-B9D1-B09C-A46C-50B6103AE599}"/>
          </ac:spMkLst>
        </pc:spChg>
      </pc:sldChg>
      <pc:sldChg chg="del">
        <pc:chgData name="Anisha Laxmi" userId="e9b092c8-ceb3-4509-a0f8-a5704d6f9326" providerId="ADAL" clId="{51944CE0-3847-459F-9E93-38F0D6AE4E09}" dt="2022-07-08T07:36:16.530" v="1660" actId="47"/>
        <pc:sldMkLst>
          <pc:docMk/>
          <pc:sldMk cId="1031621288" sldId="2146846438"/>
        </pc:sldMkLst>
      </pc:sldChg>
      <pc:sldChg chg="del">
        <pc:chgData name="Anisha Laxmi" userId="e9b092c8-ceb3-4509-a0f8-a5704d6f9326" providerId="ADAL" clId="{51944CE0-3847-459F-9E93-38F0D6AE4E09}" dt="2022-07-08T07:36:16.530" v="1660" actId="47"/>
        <pc:sldMkLst>
          <pc:docMk/>
          <pc:sldMk cId="3273929535" sldId="2146846441"/>
        </pc:sldMkLst>
      </pc:sldChg>
      <pc:sldChg chg="del">
        <pc:chgData name="Anisha Laxmi" userId="e9b092c8-ceb3-4509-a0f8-a5704d6f9326" providerId="ADAL" clId="{51944CE0-3847-459F-9E93-38F0D6AE4E09}" dt="2022-07-08T07:36:53.334" v="1668" actId="47"/>
        <pc:sldMkLst>
          <pc:docMk/>
          <pc:sldMk cId="2892284302" sldId="2146846458"/>
        </pc:sldMkLst>
      </pc:sldChg>
      <pc:sldChg chg="del">
        <pc:chgData name="Anisha Laxmi" userId="e9b092c8-ceb3-4509-a0f8-a5704d6f9326" providerId="ADAL" clId="{51944CE0-3847-459F-9E93-38F0D6AE4E09}" dt="2022-07-08T07:36:16.530" v="1660" actId="47"/>
        <pc:sldMkLst>
          <pc:docMk/>
          <pc:sldMk cId="327301735" sldId="2146846459"/>
        </pc:sldMkLst>
      </pc:sldChg>
      <pc:sldChg chg="add del">
        <pc:chgData name="Anisha Laxmi" userId="e9b092c8-ceb3-4509-a0f8-a5704d6f9326" providerId="ADAL" clId="{51944CE0-3847-459F-9E93-38F0D6AE4E09}" dt="2022-07-08T07:53:06.110" v="1699" actId="47"/>
        <pc:sldMkLst>
          <pc:docMk/>
          <pc:sldMk cId="392563883" sldId="2146846464"/>
        </pc:sldMkLst>
      </pc:sldChg>
      <pc:sldChg chg="addSp delSp modSp add del mod ord">
        <pc:chgData name="Anisha Laxmi" userId="e9b092c8-ceb3-4509-a0f8-a5704d6f9326" providerId="ADAL" clId="{51944CE0-3847-459F-9E93-38F0D6AE4E09}" dt="2022-07-08T07:53:06.110" v="1699" actId="47"/>
        <pc:sldMkLst>
          <pc:docMk/>
          <pc:sldMk cId="3293899828" sldId="2146846468"/>
        </pc:sldMkLst>
        <pc:spChg chg="mod">
          <ac:chgData name="Anisha Laxmi" userId="e9b092c8-ceb3-4509-a0f8-a5704d6f9326" providerId="ADAL" clId="{51944CE0-3847-459F-9E93-38F0D6AE4E09}" dt="2022-07-08T06:31:47.584" v="1246"/>
          <ac:spMkLst>
            <pc:docMk/>
            <pc:sldMk cId="3293899828" sldId="2146846468"/>
            <ac:spMk id="2" creationId="{0678E414-F648-0504-841B-16040EF055EF}"/>
          </ac:spMkLst>
        </pc:spChg>
        <pc:spChg chg="add del mod">
          <ac:chgData name="Anisha Laxmi" userId="e9b092c8-ceb3-4509-a0f8-a5704d6f9326" providerId="ADAL" clId="{51944CE0-3847-459F-9E93-38F0D6AE4E09}" dt="2022-07-08T06:31:58.605" v="1250" actId="478"/>
          <ac:spMkLst>
            <pc:docMk/>
            <pc:sldMk cId="3293899828" sldId="2146846468"/>
            <ac:spMk id="5" creationId="{66E00887-29AB-AA40-7706-095B604490E4}"/>
          </ac:spMkLst>
        </pc:spChg>
      </pc:sldChg>
      <pc:sldChg chg="del">
        <pc:chgData name="Anisha Laxmi" userId="e9b092c8-ceb3-4509-a0f8-a5704d6f9326" providerId="ADAL" clId="{51944CE0-3847-459F-9E93-38F0D6AE4E09}" dt="2022-07-08T07:36:16.530" v="1660" actId="47"/>
        <pc:sldMkLst>
          <pc:docMk/>
          <pc:sldMk cId="1017563979" sldId="2146846470"/>
        </pc:sldMkLst>
      </pc:sldChg>
      <pc:sldChg chg="del">
        <pc:chgData name="Anisha Laxmi" userId="e9b092c8-ceb3-4509-a0f8-a5704d6f9326" providerId="ADAL" clId="{51944CE0-3847-459F-9E93-38F0D6AE4E09}" dt="2022-07-08T07:36:16.530" v="1660" actId="47"/>
        <pc:sldMkLst>
          <pc:docMk/>
          <pc:sldMk cId="4194419821" sldId="2146846471"/>
        </pc:sldMkLst>
      </pc:sldChg>
      <pc:sldChg chg="del">
        <pc:chgData name="Anisha Laxmi" userId="e9b092c8-ceb3-4509-a0f8-a5704d6f9326" providerId="ADAL" clId="{51944CE0-3847-459F-9E93-38F0D6AE4E09}" dt="2022-07-08T07:36:16.530" v="1660" actId="47"/>
        <pc:sldMkLst>
          <pc:docMk/>
          <pc:sldMk cId="160401667" sldId="2146846472"/>
        </pc:sldMkLst>
      </pc:sldChg>
      <pc:sldChg chg="del">
        <pc:chgData name="Anisha Laxmi" userId="e9b092c8-ceb3-4509-a0f8-a5704d6f9326" providerId="ADAL" clId="{51944CE0-3847-459F-9E93-38F0D6AE4E09}" dt="2022-07-08T07:36:16.530" v="1660" actId="47"/>
        <pc:sldMkLst>
          <pc:docMk/>
          <pc:sldMk cId="3944310217" sldId="2146846473"/>
        </pc:sldMkLst>
      </pc:sldChg>
      <pc:sldChg chg="del">
        <pc:chgData name="Anisha Laxmi" userId="e9b092c8-ceb3-4509-a0f8-a5704d6f9326" providerId="ADAL" clId="{51944CE0-3847-459F-9E93-38F0D6AE4E09}" dt="2022-07-08T07:36:16.530" v="1660" actId="47"/>
        <pc:sldMkLst>
          <pc:docMk/>
          <pc:sldMk cId="1764318427" sldId="2146846474"/>
        </pc:sldMkLst>
      </pc:sldChg>
      <pc:sldChg chg="del">
        <pc:chgData name="Anisha Laxmi" userId="e9b092c8-ceb3-4509-a0f8-a5704d6f9326" providerId="ADAL" clId="{51944CE0-3847-459F-9E93-38F0D6AE4E09}" dt="2022-07-08T07:36:16.530" v="1660" actId="47"/>
        <pc:sldMkLst>
          <pc:docMk/>
          <pc:sldMk cId="633796500" sldId="2146846475"/>
        </pc:sldMkLst>
      </pc:sldChg>
      <pc:sldChg chg="del">
        <pc:chgData name="Anisha Laxmi" userId="e9b092c8-ceb3-4509-a0f8-a5704d6f9326" providerId="ADAL" clId="{51944CE0-3847-459F-9E93-38F0D6AE4E09}" dt="2022-07-08T07:36:16.530" v="1660" actId="47"/>
        <pc:sldMkLst>
          <pc:docMk/>
          <pc:sldMk cId="3590762795" sldId="2146846476"/>
        </pc:sldMkLst>
      </pc:sldChg>
      <pc:sldChg chg="del">
        <pc:chgData name="Anisha Laxmi" userId="e9b092c8-ceb3-4509-a0f8-a5704d6f9326" providerId="ADAL" clId="{51944CE0-3847-459F-9E93-38F0D6AE4E09}" dt="2022-07-08T07:36:16.530" v="1660" actId="47"/>
        <pc:sldMkLst>
          <pc:docMk/>
          <pc:sldMk cId="336502973" sldId="2146846477"/>
        </pc:sldMkLst>
      </pc:sldChg>
      <pc:sldChg chg="del">
        <pc:chgData name="Anisha Laxmi" userId="e9b092c8-ceb3-4509-a0f8-a5704d6f9326" providerId="ADAL" clId="{51944CE0-3847-459F-9E93-38F0D6AE4E09}" dt="2022-07-08T07:36:16.530" v="1660" actId="47"/>
        <pc:sldMkLst>
          <pc:docMk/>
          <pc:sldMk cId="2922828028" sldId="2146846478"/>
        </pc:sldMkLst>
      </pc:sldChg>
      <pc:sldChg chg="del">
        <pc:chgData name="Anisha Laxmi" userId="e9b092c8-ceb3-4509-a0f8-a5704d6f9326" providerId="ADAL" clId="{51944CE0-3847-459F-9E93-38F0D6AE4E09}" dt="2022-07-08T07:36:16.530" v="1660" actId="47"/>
        <pc:sldMkLst>
          <pc:docMk/>
          <pc:sldMk cId="638419160" sldId="2146846481"/>
        </pc:sldMkLst>
      </pc:sldChg>
      <pc:sldChg chg="del">
        <pc:chgData name="Anisha Laxmi" userId="e9b092c8-ceb3-4509-a0f8-a5704d6f9326" providerId="ADAL" clId="{51944CE0-3847-459F-9E93-38F0D6AE4E09}" dt="2022-07-08T07:36:16.530" v="1660" actId="47"/>
        <pc:sldMkLst>
          <pc:docMk/>
          <pc:sldMk cId="3786173085" sldId="2146846482"/>
        </pc:sldMkLst>
      </pc:sldChg>
      <pc:sldChg chg="del">
        <pc:chgData name="Anisha Laxmi" userId="e9b092c8-ceb3-4509-a0f8-a5704d6f9326" providerId="ADAL" clId="{51944CE0-3847-459F-9E93-38F0D6AE4E09}" dt="2022-07-08T07:36:16.530" v="1660" actId="47"/>
        <pc:sldMkLst>
          <pc:docMk/>
          <pc:sldMk cId="2825749438" sldId="2146846484"/>
        </pc:sldMkLst>
      </pc:sldChg>
      <pc:sldChg chg="modSp del mod">
        <pc:chgData name="Anisha Laxmi" userId="e9b092c8-ceb3-4509-a0f8-a5704d6f9326" providerId="ADAL" clId="{51944CE0-3847-459F-9E93-38F0D6AE4E09}" dt="2022-07-08T07:36:16.530" v="1660" actId="47"/>
        <pc:sldMkLst>
          <pc:docMk/>
          <pc:sldMk cId="3739926968" sldId="2146846485"/>
        </pc:sldMkLst>
        <pc:spChg chg="mod">
          <ac:chgData name="Anisha Laxmi" userId="e9b092c8-ceb3-4509-a0f8-a5704d6f9326" providerId="ADAL" clId="{51944CE0-3847-459F-9E93-38F0D6AE4E09}" dt="2022-07-08T06:04:34.020" v="807" actId="20577"/>
          <ac:spMkLst>
            <pc:docMk/>
            <pc:sldMk cId="3739926968" sldId="2146846485"/>
            <ac:spMk id="3" creationId="{7CE003FF-FECE-4484-9969-2DD49427B42A}"/>
          </ac:spMkLst>
        </pc:spChg>
      </pc:sldChg>
      <pc:sldChg chg="del">
        <pc:chgData name="Anisha Laxmi" userId="e9b092c8-ceb3-4509-a0f8-a5704d6f9326" providerId="ADAL" clId="{51944CE0-3847-459F-9E93-38F0D6AE4E09}" dt="2022-07-08T07:36:16.530" v="1660" actId="47"/>
        <pc:sldMkLst>
          <pc:docMk/>
          <pc:sldMk cId="2292174258" sldId="2146846486"/>
        </pc:sldMkLst>
      </pc:sldChg>
      <pc:sldChg chg="del">
        <pc:chgData name="Anisha Laxmi" userId="e9b092c8-ceb3-4509-a0f8-a5704d6f9326" providerId="ADAL" clId="{51944CE0-3847-459F-9E93-38F0D6AE4E09}" dt="2022-07-08T07:36:16.530" v="1660" actId="47"/>
        <pc:sldMkLst>
          <pc:docMk/>
          <pc:sldMk cId="2697361289" sldId="2146846487"/>
        </pc:sldMkLst>
      </pc:sldChg>
      <pc:sldChg chg="del">
        <pc:chgData name="Anisha Laxmi" userId="e9b092c8-ceb3-4509-a0f8-a5704d6f9326" providerId="ADAL" clId="{51944CE0-3847-459F-9E93-38F0D6AE4E09}" dt="2022-07-08T07:37:07.716" v="1670" actId="18676"/>
        <pc:sldMkLst>
          <pc:docMk/>
          <pc:sldMk cId="4171147472" sldId="2146846489"/>
        </pc:sldMkLst>
      </pc:sldChg>
      <pc:sldChg chg="add del">
        <pc:chgData name="Anisha Laxmi" userId="e9b092c8-ceb3-4509-a0f8-a5704d6f9326" providerId="ADAL" clId="{51944CE0-3847-459F-9E93-38F0D6AE4E09}" dt="2022-07-08T09:20:30.377" v="1871" actId="47"/>
        <pc:sldMkLst>
          <pc:docMk/>
          <pc:sldMk cId="1852548239" sldId="2147470081"/>
        </pc:sldMkLst>
      </pc:sldChg>
      <pc:sldChg chg="del">
        <pc:chgData name="Anisha Laxmi" userId="e9b092c8-ceb3-4509-a0f8-a5704d6f9326" providerId="ADAL" clId="{51944CE0-3847-459F-9E93-38F0D6AE4E09}" dt="2022-07-08T07:36:16.530" v="1660" actId="47"/>
        <pc:sldMkLst>
          <pc:docMk/>
          <pc:sldMk cId="3039153933" sldId="2147470082"/>
        </pc:sldMkLst>
      </pc:sldChg>
      <pc:sldChg chg="add del">
        <pc:chgData name="Anisha Laxmi" userId="e9b092c8-ceb3-4509-a0f8-a5704d6f9326" providerId="ADAL" clId="{51944CE0-3847-459F-9E93-38F0D6AE4E09}" dt="2022-07-08T07:53:06.110" v="1699" actId="47"/>
        <pc:sldMkLst>
          <pc:docMk/>
          <pc:sldMk cId="3894488725" sldId="2147470086"/>
        </pc:sldMkLst>
      </pc:sldChg>
      <pc:sldChg chg="del ord">
        <pc:chgData name="Anisha Laxmi" userId="e9b092c8-ceb3-4509-a0f8-a5704d6f9326" providerId="ADAL" clId="{51944CE0-3847-459F-9E93-38F0D6AE4E09}" dt="2022-07-08T07:49:56.568" v="1677" actId="47"/>
        <pc:sldMkLst>
          <pc:docMk/>
          <pc:sldMk cId="2437568425" sldId="2147470089"/>
        </pc:sldMkLst>
      </pc:sldChg>
      <pc:sldChg chg="del ord">
        <pc:chgData name="Anisha Laxmi" userId="e9b092c8-ceb3-4509-a0f8-a5704d6f9326" providerId="ADAL" clId="{51944CE0-3847-459F-9E93-38F0D6AE4E09}" dt="2022-07-08T07:49:57.913" v="1678" actId="47"/>
        <pc:sldMkLst>
          <pc:docMk/>
          <pc:sldMk cId="632602130" sldId="2147470090"/>
        </pc:sldMkLst>
      </pc:sldChg>
      <pc:sldChg chg="addSp delSp modSp add del mod modClrScheme chgLayout modNotesTx">
        <pc:chgData name="Anisha Laxmi" userId="e9b092c8-ceb3-4509-a0f8-a5704d6f9326" providerId="ADAL" clId="{51944CE0-3847-459F-9E93-38F0D6AE4E09}" dt="2022-07-08T13:37:08.659" v="2760" actId="1038"/>
        <pc:sldMkLst>
          <pc:docMk/>
          <pc:sldMk cId="4162294526" sldId="2147470091"/>
        </pc:sldMkLst>
        <pc:spChg chg="mod ord">
          <ac:chgData name="Anisha Laxmi" userId="e9b092c8-ceb3-4509-a0f8-a5704d6f9326" providerId="ADAL" clId="{51944CE0-3847-459F-9E93-38F0D6AE4E09}" dt="2022-07-08T06:34:40.900" v="1340"/>
          <ac:spMkLst>
            <pc:docMk/>
            <pc:sldMk cId="4162294526" sldId="2147470091"/>
            <ac:spMk id="2" creationId="{F56D7165-909E-4F54-AC04-8B1BF49070CE}"/>
          </ac:spMkLst>
        </pc:spChg>
        <pc:spChg chg="add del">
          <ac:chgData name="Anisha Laxmi" userId="e9b092c8-ceb3-4509-a0f8-a5704d6f9326" providerId="ADAL" clId="{51944CE0-3847-459F-9E93-38F0D6AE4E09}" dt="2022-07-08T06:32:22.884" v="1258" actId="700"/>
          <ac:spMkLst>
            <pc:docMk/>
            <pc:sldMk cId="4162294526" sldId="2147470091"/>
            <ac:spMk id="5" creationId="{FD45962C-8F6A-2184-3730-AF39A12F6045}"/>
          </ac:spMkLst>
        </pc:spChg>
        <pc:spChg chg="mod">
          <ac:chgData name="Anisha Laxmi" userId="e9b092c8-ceb3-4509-a0f8-a5704d6f9326" providerId="ADAL" clId="{51944CE0-3847-459F-9E93-38F0D6AE4E09}" dt="2022-07-08T06:34:16.979" v="1307" actId="1037"/>
          <ac:spMkLst>
            <pc:docMk/>
            <pc:sldMk cId="4162294526" sldId="2147470091"/>
            <ac:spMk id="7" creationId="{6E43F4D8-2E91-25C8-BC3E-6A827A53C0FC}"/>
          </ac:spMkLst>
        </pc:spChg>
        <pc:spChg chg="mod">
          <ac:chgData name="Anisha Laxmi" userId="e9b092c8-ceb3-4509-a0f8-a5704d6f9326" providerId="ADAL" clId="{51944CE0-3847-459F-9E93-38F0D6AE4E09}" dt="2022-07-08T06:34:16.979" v="1307" actId="1037"/>
          <ac:spMkLst>
            <pc:docMk/>
            <pc:sldMk cId="4162294526" sldId="2147470091"/>
            <ac:spMk id="8" creationId="{76C1ACA2-1D0B-F104-CFF7-13E3DF9C56B8}"/>
          </ac:spMkLst>
        </pc:spChg>
        <pc:spChg chg="mod">
          <ac:chgData name="Anisha Laxmi" userId="e9b092c8-ceb3-4509-a0f8-a5704d6f9326" providerId="ADAL" clId="{51944CE0-3847-459F-9E93-38F0D6AE4E09}" dt="2022-07-08T06:34:16.979" v="1307" actId="1037"/>
          <ac:spMkLst>
            <pc:docMk/>
            <pc:sldMk cId="4162294526" sldId="2147470091"/>
            <ac:spMk id="9" creationId="{D8FAA2D0-3D18-259B-133F-C0C513AA50C4}"/>
          </ac:spMkLst>
        </pc:spChg>
        <pc:spChg chg="mod">
          <ac:chgData name="Anisha Laxmi" userId="e9b092c8-ceb3-4509-a0f8-a5704d6f9326" providerId="ADAL" clId="{51944CE0-3847-459F-9E93-38F0D6AE4E09}" dt="2022-07-08T06:34:16.979" v="1307" actId="1037"/>
          <ac:spMkLst>
            <pc:docMk/>
            <pc:sldMk cId="4162294526" sldId="2147470091"/>
            <ac:spMk id="10" creationId="{BB5821AF-B738-B34C-7C48-034AA45B57A3}"/>
          </ac:spMkLst>
        </pc:spChg>
        <pc:spChg chg="mod">
          <ac:chgData name="Anisha Laxmi" userId="e9b092c8-ceb3-4509-a0f8-a5704d6f9326" providerId="ADAL" clId="{51944CE0-3847-459F-9E93-38F0D6AE4E09}" dt="2022-07-08T06:34:16.979" v="1307" actId="1037"/>
          <ac:spMkLst>
            <pc:docMk/>
            <pc:sldMk cId="4162294526" sldId="2147470091"/>
            <ac:spMk id="11" creationId="{AB9A98FE-1B73-81CB-4A0D-1A6CDF7A08CB}"/>
          </ac:spMkLst>
        </pc:spChg>
        <pc:spChg chg="mod">
          <ac:chgData name="Anisha Laxmi" userId="e9b092c8-ceb3-4509-a0f8-a5704d6f9326" providerId="ADAL" clId="{51944CE0-3847-459F-9E93-38F0D6AE4E09}" dt="2022-07-08T06:34:16.979" v="1307" actId="1037"/>
          <ac:spMkLst>
            <pc:docMk/>
            <pc:sldMk cId="4162294526" sldId="2147470091"/>
            <ac:spMk id="12" creationId="{ABC95955-40C5-4588-F3A3-80A97232B6AC}"/>
          </ac:spMkLst>
        </pc:spChg>
        <pc:spChg chg="mod">
          <ac:chgData name="Anisha Laxmi" userId="e9b092c8-ceb3-4509-a0f8-a5704d6f9326" providerId="ADAL" clId="{51944CE0-3847-459F-9E93-38F0D6AE4E09}" dt="2022-07-08T06:34:28.125" v="1337" actId="1038"/>
          <ac:spMkLst>
            <pc:docMk/>
            <pc:sldMk cId="4162294526" sldId="2147470091"/>
            <ac:spMk id="14" creationId="{DA274FD2-E67C-3C5B-463F-05B9EB9A68B0}"/>
          </ac:spMkLst>
        </pc:spChg>
        <pc:spChg chg="mod">
          <ac:chgData name="Anisha Laxmi" userId="e9b092c8-ceb3-4509-a0f8-a5704d6f9326" providerId="ADAL" clId="{51944CE0-3847-459F-9E93-38F0D6AE4E09}" dt="2022-07-08T06:34:28.125" v="1337" actId="1038"/>
          <ac:spMkLst>
            <pc:docMk/>
            <pc:sldMk cId="4162294526" sldId="2147470091"/>
            <ac:spMk id="15" creationId="{3D7A9600-BC6D-EC85-87CB-010064F93415}"/>
          </ac:spMkLst>
        </pc:spChg>
        <pc:spChg chg="mod">
          <ac:chgData name="Anisha Laxmi" userId="e9b092c8-ceb3-4509-a0f8-a5704d6f9326" providerId="ADAL" clId="{51944CE0-3847-459F-9E93-38F0D6AE4E09}" dt="2022-07-08T06:34:28.125" v="1337" actId="1038"/>
          <ac:spMkLst>
            <pc:docMk/>
            <pc:sldMk cId="4162294526" sldId="2147470091"/>
            <ac:spMk id="17" creationId="{1A183F4C-3EE1-4F22-5157-98A005FE6261}"/>
          </ac:spMkLst>
        </pc:spChg>
        <pc:spChg chg="mod">
          <ac:chgData name="Anisha Laxmi" userId="e9b092c8-ceb3-4509-a0f8-a5704d6f9326" providerId="ADAL" clId="{51944CE0-3847-459F-9E93-38F0D6AE4E09}" dt="2022-07-08T06:34:28.125" v="1337" actId="1038"/>
          <ac:spMkLst>
            <pc:docMk/>
            <pc:sldMk cId="4162294526" sldId="2147470091"/>
            <ac:spMk id="18" creationId="{3CA8797F-C108-932C-80E1-B34068684BB8}"/>
          </ac:spMkLst>
        </pc:spChg>
        <pc:spChg chg="mod">
          <ac:chgData name="Anisha Laxmi" userId="e9b092c8-ceb3-4509-a0f8-a5704d6f9326" providerId="ADAL" clId="{51944CE0-3847-459F-9E93-38F0D6AE4E09}" dt="2022-07-08T06:34:28.125" v="1337" actId="1038"/>
          <ac:spMkLst>
            <pc:docMk/>
            <pc:sldMk cId="4162294526" sldId="2147470091"/>
            <ac:spMk id="19" creationId="{FB1EC25E-6EB9-3059-6BC7-F80B8D54C43F}"/>
          </ac:spMkLst>
        </pc:spChg>
        <pc:spChg chg="mod">
          <ac:chgData name="Anisha Laxmi" userId="e9b092c8-ceb3-4509-a0f8-a5704d6f9326" providerId="ADAL" clId="{51944CE0-3847-459F-9E93-38F0D6AE4E09}" dt="2022-07-08T06:34:23.835" v="1320" actId="1038"/>
          <ac:spMkLst>
            <pc:docMk/>
            <pc:sldMk cId="4162294526" sldId="2147470091"/>
            <ac:spMk id="21" creationId="{01BB3D54-ED19-5CB6-5A09-E65F874E07DB}"/>
          </ac:spMkLst>
        </pc:spChg>
        <pc:spChg chg="mod">
          <ac:chgData name="Anisha Laxmi" userId="e9b092c8-ceb3-4509-a0f8-a5704d6f9326" providerId="ADAL" clId="{51944CE0-3847-459F-9E93-38F0D6AE4E09}" dt="2022-07-08T06:34:23.835" v="1320" actId="1038"/>
          <ac:spMkLst>
            <pc:docMk/>
            <pc:sldMk cId="4162294526" sldId="2147470091"/>
            <ac:spMk id="22" creationId="{D991388C-E9F1-8BA0-FB84-5A16098E40DE}"/>
          </ac:spMkLst>
        </pc:spChg>
        <pc:spChg chg="mod">
          <ac:chgData name="Anisha Laxmi" userId="e9b092c8-ceb3-4509-a0f8-a5704d6f9326" providerId="ADAL" clId="{51944CE0-3847-459F-9E93-38F0D6AE4E09}" dt="2022-07-08T06:34:23.835" v="1320" actId="1038"/>
          <ac:spMkLst>
            <pc:docMk/>
            <pc:sldMk cId="4162294526" sldId="2147470091"/>
            <ac:spMk id="23" creationId="{6F712E9F-3795-6F29-E05D-EFF59CF9B9B1}"/>
          </ac:spMkLst>
        </pc:spChg>
        <pc:spChg chg="mod">
          <ac:chgData name="Anisha Laxmi" userId="e9b092c8-ceb3-4509-a0f8-a5704d6f9326" providerId="ADAL" clId="{51944CE0-3847-459F-9E93-38F0D6AE4E09}" dt="2022-07-08T06:34:23.835" v="1320" actId="1038"/>
          <ac:spMkLst>
            <pc:docMk/>
            <pc:sldMk cId="4162294526" sldId="2147470091"/>
            <ac:spMk id="24" creationId="{EDE2E67F-EB54-605D-B95B-AB38897F3E4A}"/>
          </ac:spMkLst>
        </pc:spChg>
        <pc:spChg chg="mod">
          <ac:chgData name="Anisha Laxmi" userId="e9b092c8-ceb3-4509-a0f8-a5704d6f9326" providerId="ADAL" clId="{51944CE0-3847-459F-9E93-38F0D6AE4E09}" dt="2022-07-08T06:34:16.979" v="1307" actId="1037"/>
          <ac:spMkLst>
            <pc:docMk/>
            <pc:sldMk cId="4162294526" sldId="2147470091"/>
            <ac:spMk id="26" creationId="{1479A12A-017E-BB77-384C-859A151940C4}"/>
          </ac:spMkLst>
        </pc:spChg>
        <pc:spChg chg="mod">
          <ac:chgData name="Anisha Laxmi" userId="e9b092c8-ceb3-4509-a0f8-a5704d6f9326" providerId="ADAL" clId="{51944CE0-3847-459F-9E93-38F0D6AE4E09}" dt="2022-07-08T06:34:16.979" v="1307" actId="1037"/>
          <ac:spMkLst>
            <pc:docMk/>
            <pc:sldMk cId="4162294526" sldId="2147470091"/>
            <ac:spMk id="27" creationId="{46BEA68B-7F31-C946-BEF4-C78929049CBC}"/>
          </ac:spMkLst>
        </pc:spChg>
        <pc:spChg chg="mod">
          <ac:chgData name="Anisha Laxmi" userId="e9b092c8-ceb3-4509-a0f8-a5704d6f9326" providerId="ADAL" clId="{51944CE0-3847-459F-9E93-38F0D6AE4E09}" dt="2022-07-08T06:34:16.979" v="1307" actId="1037"/>
          <ac:spMkLst>
            <pc:docMk/>
            <pc:sldMk cId="4162294526" sldId="2147470091"/>
            <ac:spMk id="28" creationId="{1A6B74F8-671B-ECF3-2BFD-9AA67D8D095B}"/>
          </ac:spMkLst>
        </pc:spChg>
        <pc:spChg chg="mod">
          <ac:chgData name="Anisha Laxmi" userId="e9b092c8-ceb3-4509-a0f8-a5704d6f9326" providerId="ADAL" clId="{51944CE0-3847-459F-9E93-38F0D6AE4E09}" dt="2022-07-08T06:34:23.835" v="1320" actId="1038"/>
          <ac:spMkLst>
            <pc:docMk/>
            <pc:sldMk cId="4162294526" sldId="2147470091"/>
            <ac:spMk id="30" creationId="{EE9E7B18-F5D2-9B77-7DC3-560F284FF369}"/>
          </ac:spMkLst>
        </pc:spChg>
        <pc:spChg chg="mod">
          <ac:chgData name="Anisha Laxmi" userId="e9b092c8-ceb3-4509-a0f8-a5704d6f9326" providerId="ADAL" clId="{51944CE0-3847-459F-9E93-38F0D6AE4E09}" dt="2022-07-08T06:34:23.835" v="1320" actId="1038"/>
          <ac:spMkLst>
            <pc:docMk/>
            <pc:sldMk cId="4162294526" sldId="2147470091"/>
            <ac:spMk id="31" creationId="{37EE63D8-F2B6-58CD-947E-CB0034D068DF}"/>
          </ac:spMkLst>
        </pc:spChg>
        <pc:spChg chg="mod">
          <ac:chgData name="Anisha Laxmi" userId="e9b092c8-ceb3-4509-a0f8-a5704d6f9326" providerId="ADAL" clId="{51944CE0-3847-459F-9E93-38F0D6AE4E09}" dt="2022-07-08T06:34:23.835" v="1320" actId="1038"/>
          <ac:spMkLst>
            <pc:docMk/>
            <pc:sldMk cId="4162294526" sldId="2147470091"/>
            <ac:spMk id="32" creationId="{804AC32B-7866-F2BB-FEF3-5EEB4D37295D}"/>
          </ac:spMkLst>
        </pc:spChg>
        <pc:spChg chg="mod">
          <ac:chgData name="Anisha Laxmi" userId="e9b092c8-ceb3-4509-a0f8-a5704d6f9326" providerId="ADAL" clId="{51944CE0-3847-459F-9E93-38F0D6AE4E09}" dt="2022-07-08T06:34:16.979" v="1307" actId="1037"/>
          <ac:spMkLst>
            <pc:docMk/>
            <pc:sldMk cId="4162294526" sldId="2147470091"/>
            <ac:spMk id="34" creationId="{9D70F534-75A2-215F-2B1F-F1A147105A3F}"/>
          </ac:spMkLst>
        </pc:spChg>
        <pc:spChg chg="mod">
          <ac:chgData name="Anisha Laxmi" userId="e9b092c8-ceb3-4509-a0f8-a5704d6f9326" providerId="ADAL" clId="{51944CE0-3847-459F-9E93-38F0D6AE4E09}" dt="2022-07-08T06:34:16.979" v="1307" actId="1037"/>
          <ac:spMkLst>
            <pc:docMk/>
            <pc:sldMk cId="4162294526" sldId="2147470091"/>
            <ac:spMk id="35" creationId="{B639EB87-CCD6-F1A3-CFA7-DF790F3792D3}"/>
          </ac:spMkLst>
        </pc:spChg>
        <pc:spChg chg="mod">
          <ac:chgData name="Anisha Laxmi" userId="e9b092c8-ceb3-4509-a0f8-a5704d6f9326" providerId="ADAL" clId="{51944CE0-3847-459F-9E93-38F0D6AE4E09}" dt="2022-07-08T06:34:23.835" v="1320" actId="1038"/>
          <ac:spMkLst>
            <pc:docMk/>
            <pc:sldMk cId="4162294526" sldId="2147470091"/>
            <ac:spMk id="37" creationId="{51FDDFCE-6AC8-E575-6000-DCDD19011C83}"/>
          </ac:spMkLst>
        </pc:spChg>
        <pc:spChg chg="mod">
          <ac:chgData name="Anisha Laxmi" userId="e9b092c8-ceb3-4509-a0f8-a5704d6f9326" providerId="ADAL" clId="{51944CE0-3847-459F-9E93-38F0D6AE4E09}" dt="2022-07-08T06:34:23.835" v="1320" actId="1038"/>
          <ac:spMkLst>
            <pc:docMk/>
            <pc:sldMk cId="4162294526" sldId="2147470091"/>
            <ac:spMk id="38" creationId="{0401B3A3-5A82-12F8-9566-E25945C51131}"/>
          </ac:spMkLst>
        </pc:spChg>
        <pc:spChg chg="mod">
          <ac:chgData name="Anisha Laxmi" userId="e9b092c8-ceb3-4509-a0f8-a5704d6f9326" providerId="ADAL" clId="{51944CE0-3847-459F-9E93-38F0D6AE4E09}" dt="2022-07-08T06:34:23.835" v="1320" actId="1038"/>
          <ac:spMkLst>
            <pc:docMk/>
            <pc:sldMk cId="4162294526" sldId="2147470091"/>
            <ac:spMk id="39" creationId="{CC7FBEB1-17AC-AA1B-68D4-6CA2FB0AB39C}"/>
          </ac:spMkLst>
        </pc:spChg>
        <pc:grpChg chg="add del mod">
          <ac:chgData name="Anisha Laxmi" userId="e9b092c8-ceb3-4509-a0f8-a5704d6f9326" providerId="ADAL" clId="{51944CE0-3847-459F-9E93-38F0D6AE4E09}" dt="2022-07-08T13:35:39.571" v="2676" actId="478"/>
          <ac:grpSpMkLst>
            <pc:docMk/>
            <pc:sldMk cId="4162294526" sldId="2147470091"/>
            <ac:grpSpMk id="6" creationId="{8F74C891-960B-8C3E-128E-EA66AAF3621F}"/>
          </ac:grpSpMkLst>
        </pc:grpChg>
        <pc:grpChg chg="add del mod">
          <ac:chgData name="Anisha Laxmi" userId="e9b092c8-ceb3-4509-a0f8-a5704d6f9326" providerId="ADAL" clId="{51944CE0-3847-459F-9E93-38F0D6AE4E09}" dt="2022-07-08T13:33:04.726" v="2622" actId="478"/>
          <ac:grpSpMkLst>
            <pc:docMk/>
            <pc:sldMk cId="4162294526" sldId="2147470091"/>
            <ac:grpSpMk id="13" creationId="{9DF69631-33AB-67E4-970A-5FBD2A115CB7}"/>
          </ac:grpSpMkLst>
        </pc:grpChg>
        <pc:grpChg chg="add del mod">
          <ac:chgData name="Anisha Laxmi" userId="e9b092c8-ceb3-4509-a0f8-a5704d6f9326" providerId="ADAL" clId="{51944CE0-3847-459F-9E93-38F0D6AE4E09}" dt="2022-07-08T13:32:29.476" v="2610" actId="478"/>
          <ac:grpSpMkLst>
            <pc:docMk/>
            <pc:sldMk cId="4162294526" sldId="2147470091"/>
            <ac:grpSpMk id="16" creationId="{1DE3DD04-02D2-C1A9-7915-3C029BCD6879}"/>
          </ac:grpSpMkLst>
        </pc:grpChg>
        <pc:grpChg chg="add del mod">
          <ac:chgData name="Anisha Laxmi" userId="e9b092c8-ceb3-4509-a0f8-a5704d6f9326" providerId="ADAL" clId="{51944CE0-3847-459F-9E93-38F0D6AE4E09}" dt="2022-07-08T13:34:06.615" v="2651" actId="478"/>
          <ac:grpSpMkLst>
            <pc:docMk/>
            <pc:sldMk cId="4162294526" sldId="2147470091"/>
            <ac:grpSpMk id="20" creationId="{71AE6330-6E6E-D046-024B-632465A53D3A}"/>
          </ac:grpSpMkLst>
        </pc:grpChg>
        <pc:grpChg chg="add del mod">
          <ac:chgData name="Anisha Laxmi" userId="e9b092c8-ceb3-4509-a0f8-a5704d6f9326" providerId="ADAL" clId="{51944CE0-3847-459F-9E93-38F0D6AE4E09}" dt="2022-07-08T13:26:59.538" v="2585" actId="478"/>
          <ac:grpSpMkLst>
            <pc:docMk/>
            <pc:sldMk cId="4162294526" sldId="2147470091"/>
            <ac:grpSpMk id="25" creationId="{95440092-DF85-6B83-F6DD-CDFDABF71564}"/>
          </ac:grpSpMkLst>
        </pc:grpChg>
        <pc:grpChg chg="add del mod">
          <ac:chgData name="Anisha Laxmi" userId="e9b092c8-ceb3-4509-a0f8-a5704d6f9326" providerId="ADAL" clId="{51944CE0-3847-459F-9E93-38F0D6AE4E09}" dt="2022-07-08T13:34:31.921" v="2653" actId="478"/>
          <ac:grpSpMkLst>
            <pc:docMk/>
            <pc:sldMk cId="4162294526" sldId="2147470091"/>
            <ac:grpSpMk id="29" creationId="{3DEAE4DB-44AE-3F9F-6EEE-1BA9E3A58C01}"/>
          </ac:grpSpMkLst>
        </pc:grpChg>
        <pc:grpChg chg="add del mod">
          <ac:chgData name="Anisha Laxmi" userId="e9b092c8-ceb3-4509-a0f8-a5704d6f9326" providerId="ADAL" clId="{51944CE0-3847-459F-9E93-38F0D6AE4E09}" dt="2022-07-08T13:28:25.455" v="2597" actId="478"/>
          <ac:grpSpMkLst>
            <pc:docMk/>
            <pc:sldMk cId="4162294526" sldId="2147470091"/>
            <ac:grpSpMk id="33" creationId="{A9BB8917-CF69-94D2-03D9-39BBD7E88B02}"/>
          </ac:grpSpMkLst>
        </pc:grpChg>
        <pc:grpChg chg="add del mod">
          <ac:chgData name="Anisha Laxmi" userId="e9b092c8-ceb3-4509-a0f8-a5704d6f9326" providerId="ADAL" clId="{51944CE0-3847-459F-9E93-38F0D6AE4E09}" dt="2022-07-08T13:32:23.432" v="2601" actId="478"/>
          <ac:grpSpMkLst>
            <pc:docMk/>
            <pc:sldMk cId="4162294526" sldId="2147470091"/>
            <ac:grpSpMk id="36" creationId="{F23C1A66-A20B-9F9B-67B3-91C3C1547846}"/>
          </ac:grpSpMkLst>
        </pc:grpChg>
        <pc:graphicFrameChg chg="add mod modGraphic">
          <ac:chgData name="Anisha Laxmi" userId="e9b092c8-ceb3-4509-a0f8-a5704d6f9326" providerId="ADAL" clId="{51944CE0-3847-459F-9E93-38F0D6AE4E09}" dt="2022-07-08T09:34:37.892" v="1881"/>
          <ac:graphicFrameMkLst>
            <pc:docMk/>
            <pc:sldMk cId="4162294526" sldId="2147470091"/>
            <ac:graphicFrameMk id="4" creationId="{73CEFB74-7BB9-04AA-CE8A-53ACBB38D1DF}"/>
          </ac:graphicFrameMkLst>
        </pc:graphicFrameChg>
        <pc:picChg chg="add mod">
          <ac:chgData name="Anisha Laxmi" userId="e9b092c8-ceb3-4509-a0f8-a5704d6f9326" providerId="ADAL" clId="{51944CE0-3847-459F-9E93-38F0D6AE4E09}" dt="2022-07-08T13:37:02.730" v="2741" actId="12788"/>
          <ac:picMkLst>
            <pc:docMk/>
            <pc:sldMk cId="4162294526" sldId="2147470091"/>
            <ac:picMk id="40" creationId="{3299C7AE-389A-C4A2-6AB1-E1852C75E8A1}"/>
          </ac:picMkLst>
        </pc:picChg>
        <pc:picChg chg="add mod">
          <ac:chgData name="Anisha Laxmi" userId="e9b092c8-ceb3-4509-a0f8-a5704d6f9326" providerId="ADAL" clId="{51944CE0-3847-459F-9E93-38F0D6AE4E09}" dt="2022-07-08T13:37:02.730" v="2741" actId="12788"/>
          <ac:picMkLst>
            <pc:docMk/>
            <pc:sldMk cId="4162294526" sldId="2147470091"/>
            <ac:picMk id="41" creationId="{5CBC2422-644E-119F-49B6-D235E700922E}"/>
          </ac:picMkLst>
        </pc:picChg>
        <pc:picChg chg="add mod">
          <ac:chgData name="Anisha Laxmi" userId="e9b092c8-ceb3-4509-a0f8-a5704d6f9326" providerId="ADAL" clId="{51944CE0-3847-459F-9E93-38F0D6AE4E09}" dt="2022-07-08T13:36:58.306" v="2740" actId="12788"/>
          <ac:picMkLst>
            <pc:docMk/>
            <pc:sldMk cId="4162294526" sldId="2147470091"/>
            <ac:picMk id="42" creationId="{EF62FE88-7855-88D4-337E-361DD7612FC9}"/>
          </ac:picMkLst>
        </pc:picChg>
        <pc:picChg chg="add mod">
          <ac:chgData name="Anisha Laxmi" userId="e9b092c8-ceb3-4509-a0f8-a5704d6f9326" providerId="ADAL" clId="{51944CE0-3847-459F-9E93-38F0D6AE4E09}" dt="2022-07-08T13:37:08.659" v="2760" actId="1038"/>
          <ac:picMkLst>
            <pc:docMk/>
            <pc:sldMk cId="4162294526" sldId="2147470091"/>
            <ac:picMk id="43" creationId="{4D3F1709-CFD2-68EC-3A48-17371F487035}"/>
          </ac:picMkLst>
        </pc:picChg>
        <pc:picChg chg="add mod">
          <ac:chgData name="Anisha Laxmi" userId="e9b092c8-ceb3-4509-a0f8-a5704d6f9326" providerId="ADAL" clId="{51944CE0-3847-459F-9E93-38F0D6AE4E09}" dt="2022-07-08T13:37:08.659" v="2760" actId="1038"/>
          <ac:picMkLst>
            <pc:docMk/>
            <pc:sldMk cId="4162294526" sldId="2147470091"/>
            <ac:picMk id="44" creationId="{B108CA04-366F-E555-CD70-B9F5008D431B}"/>
          </ac:picMkLst>
        </pc:picChg>
        <pc:picChg chg="add del mod">
          <ac:chgData name="Anisha Laxmi" userId="e9b092c8-ceb3-4509-a0f8-a5704d6f9326" providerId="ADAL" clId="{51944CE0-3847-459F-9E93-38F0D6AE4E09}" dt="2022-07-08T13:33:40.968" v="2643" actId="478"/>
          <ac:picMkLst>
            <pc:docMk/>
            <pc:sldMk cId="4162294526" sldId="2147470091"/>
            <ac:picMk id="45" creationId="{7F19FB93-0187-3FA0-340C-82C58AEDCDE6}"/>
          </ac:picMkLst>
        </pc:picChg>
        <pc:picChg chg="add mod">
          <ac:chgData name="Anisha Laxmi" userId="e9b092c8-ceb3-4509-a0f8-a5704d6f9326" providerId="ADAL" clId="{51944CE0-3847-459F-9E93-38F0D6AE4E09}" dt="2022-07-08T13:36:58.306" v="2740" actId="12788"/>
          <ac:picMkLst>
            <pc:docMk/>
            <pc:sldMk cId="4162294526" sldId="2147470091"/>
            <ac:picMk id="46" creationId="{80113A6D-B1A6-A60F-0C21-851530705EB2}"/>
          </ac:picMkLst>
        </pc:picChg>
        <pc:picChg chg="add mod">
          <ac:chgData name="Anisha Laxmi" userId="e9b092c8-ceb3-4509-a0f8-a5704d6f9326" providerId="ADAL" clId="{51944CE0-3847-459F-9E93-38F0D6AE4E09}" dt="2022-07-08T13:36:58.306" v="2740" actId="12788"/>
          <ac:picMkLst>
            <pc:docMk/>
            <pc:sldMk cId="4162294526" sldId="2147470091"/>
            <ac:picMk id="47" creationId="{54680DE7-9514-2091-6782-C88698163EB5}"/>
          </ac:picMkLst>
        </pc:picChg>
        <pc:picChg chg="add mod">
          <ac:chgData name="Anisha Laxmi" userId="e9b092c8-ceb3-4509-a0f8-a5704d6f9326" providerId="ADAL" clId="{51944CE0-3847-459F-9E93-38F0D6AE4E09}" dt="2022-07-08T13:37:02.730" v="2741" actId="12788"/>
          <ac:picMkLst>
            <pc:docMk/>
            <pc:sldMk cId="4162294526" sldId="2147470091"/>
            <ac:picMk id="48" creationId="{25CF3007-7C63-24C4-50EB-DA87B0EF9C1C}"/>
          </ac:picMkLst>
        </pc:picChg>
      </pc:sldChg>
      <pc:sldChg chg="del">
        <pc:chgData name="Anisha Laxmi" userId="e9b092c8-ceb3-4509-a0f8-a5704d6f9326" providerId="ADAL" clId="{51944CE0-3847-459F-9E93-38F0D6AE4E09}" dt="2022-07-08T07:36:16.530" v="1660" actId="47"/>
        <pc:sldMkLst>
          <pc:docMk/>
          <pc:sldMk cId="1054193632" sldId="2147470092"/>
        </pc:sldMkLst>
      </pc:sldChg>
      <pc:sldChg chg="modSp add del mod">
        <pc:chgData name="Anisha Laxmi" userId="e9b092c8-ceb3-4509-a0f8-a5704d6f9326" providerId="ADAL" clId="{51944CE0-3847-459F-9E93-38F0D6AE4E09}" dt="2022-07-08T07:53:06.110" v="1699" actId="47"/>
        <pc:sldMkLst>
          <pc:docMk/>
          <pc:sldMk cId="1293520192" sldId="2147470093"/>
        </pc:sldMkLst>
        <pc:spChg chg="mod">
          <ac:chgData name="Anisha Laxmi" userId="e9b092c8-ceb3-4509-a0f8-a5704d6f9326" providerId="ADAL" clId="{51944CE0-3847-459F-9E93-38F0D6AE4E09}" dt="2022-07-07T12:58:41.038" v="14" actId="20577"/>
          <ac:spMkLst>
            <pc:docMk/>
            <pc:sldMk cId="1293520192" sldId="2147470093"/>
            <ac:spMk id="3" creationId="{A75730A0-806F-4762-98A5-2983480152C2}"/>
          </ac:spMkLst>
        </pc:spChg>
        <pc:spChg chg="mod">
          <ac:chgData name="Anisha Laxmi" userId="e9b092c8-ceb3-4509-a0f8-a5704d6f9326" providerId="ADAL" clId="{51944CE0-3847-459F-9E93-38F0D6AE4E09}" dt="2022-07-07T12:59:51.614" v="24"/>
          <ac:spMkLst>
            <pc:docMk/>
            <pc:sldMk cId="1293520192" sldId="2147470093"/>
            <ac:spMk id="5" creationId="{22870562-CBA3-4CE9-8E24-136B7BA6C3A2}"/>
          </ac:spMkLst>
        </pc:spChg>
        <pc:spChg chg="mod">
          <ac:chgData name="Anisha Laxmi" userId="e9b092c8-ceb3-4509-a0f8-a5704d6f9326" providerId="ADAL" clId="{51944CE0-3847-459F-9E93-38F0D6AE4E09}" dt="2022-07-07T12:59:44.346" v="15" actId="20577"/>
          <ac:spMkLst>
            <pc:docMk/>
            <pc:sldMk cId="1293520192" sldId="2147470093"/>
            <ac:spMk id="10" creationId="{C1E1276E-CFAE-4BB6-AD64-8B0D52557825}"/>
          </ac:spMkLst>
        </pc:spChg>
        <pc:spChg chg="mod">
          <ac:chgData name="Anisha Laxmi" userId="e9b092c8-ceb3-4509-a0f8-a5704d6f9326" providerId="ADAL" clId="{51944CE0-3847-459F-9E93-38F0D6AE4E09}" dt="2022-07-07T12:55:22.716" v="2"/>
          <ac:spMkLst>
            <pc:docMk/>
            <pc:sldMk cId="1293520192" sldId="2147470093"/>
            <ac:spMk id="20" creationId="{FFF1F392-D9B4-4E2F-8003-57257CB6FBF4}"/>
          </ac:spMkLst>
        </pc:spChg>
        <pc:spChg chg="mod">
          <ac:chgData name="Anisha Laxmi" userId="e9b092c8-ceb3-4509-a0f8-a5704d6f9326" providerId="ADAL" clId="{51944CE0-3847-459F-9E93-38F0D6AE4E09}" dt="2022-07-07T12:55:30.584" v="3"/>
          <ac:spMkLst>
            <pc:docMk/>
            <pc:sldMk cId="1293520192" sldId="2147470093"/>
            <ac:spMk id="21" creationId="{475C3003-248B-440E-AF54-BD832B05415B}"/>
          </ac:spMkLst>
        </pc:spChg>
      </pc:sldChg>
      <pc:sldChg chg="addSp delSp modSp add del mod modClrScheme chgLayout modNotesTx">
        <pc:chgData name="Anisha Laxmi" userId="e9b092c8-ceb3-4509-a0f8-a5704d6f9326" providerId="ADAL" clId="{51944CE0-3847-459F-9E93-38F0D6AE4E09}" dt="2022-07-08T10:01:13.845" v="1991" actId="478"/>
        <pc:sldMkLst>
          <pc:docMk/>
          <pc:sldMk cId="3822887585" sldId="2147470094"/>
        </pc:sldMkLst>
        <pc:spChg chg="mod ord">
          <ac:chgData name="Anisha Laxmi" userId="e9b092c8-ceb3-4509-a0f8-a5704d6f9326" providerId="ADAL" clId="{51944CE0-3847-459F-9E93-38F0D6AE4E09}" dt="2022-07-07T13:05:28.348" v="86"/>
          <ac:spMkLst>
            <pc:docMk/>
            <pc:sldMk cId="3822887585" sldId="2147470094"/>
            <ac:spMk id="2" creationId="{14EAD7F5-FEB4-6B4B-95D2-7B9DEC593F46}"/>
          </ac:spMkLst>
        </pc:spChg>
        <pc:spChg chg="mod ord">
          <ac:chgData name="Anisha Laxmi" userId="e9b092c8-ceb3-4509-a0f8-a5704d6f9326" providerId="ADAL" clId="{51944CE0-3847-459F-9E93-38F0D6AE4E09}" dt="2022-07-07T13:04:21.307" v="73" actId="20577"/>
          <ac:spMkLst>
            <pc:docMk/>
            <pc:sldMk cId="3822887585" sldId="2147470094"/>
            <ac:spMk id="3" creationId="{1F6A1B2E-E933-AA4A-A093-B4D04D76B9EF}"/>
          </ac:spMkLst>
        </pc:spChg>
        <pc:spChg chg="del">
          <ac:chgData name="Anisha Laxmi" userId="e9b092c8-ceb3-4509-a0f8-a5704d6f9326" providerId="ADAL" clId="{51944CE0-3847-459F-9E93-38F0D6AE4E09}" dt="2022-07-07T13:02:53.050" v="53" actId="478"/>
          <ac:spMkLst>
            <pc:docMk/>
            <pc:sldMk cId="3822887585" sldId="2147470094"/>
            <ac:spMk id="4" creationId="{F357570A-87A3-384E-A02B-08173726628C}"/>
          </ac:spMkLst>
        </pc:spChg>
        <pc:spChg chg="add del mod ord">
          <ac:chgData name="Anisha Laxmi" userId="e9b092c8-ceb3-4509-a0f8-a5704d6f9326" providerId="ADAL" clId="{51944CE0-3847-459F-9E93-38F0D6AE4E09}" dt="2022-07-07T13:02:59.882" v="56" actId="700"/>
          <ac:spMkLst>
            <pc:docMk/>
            <pc:sldMk cId="3822887585" sldId="2147470094"/>
            <ac:spMk id="5" creationId="{DF1AF017-F8A4-9123-3A5F-1D1CFC1590E9}"/>
          </ac:spMkLst>
        </pc:spChg>
        <pc:spChg chg="add del mod ord">
          <ac:chgData name="Anisha Laxmi" userId="e9b092c8-ceb3-4509-a0f8-a5704d6f9326" providerId="ADAL" clId="{51944CE0-3847-459F-9E93-38F0D6AE4E09}" dt="2022-07-07T13:02:59.882" v="56" actId="700"/>
          <ac:spMkLst>
            <pc:docMk/>
            <pc:sldMk cId="3822887585" sldId="2147470094"/>
            <ac:spMk id="6" creationId="{E50163C7-5B64-F1B5-76FF-8814780A9CC7}"/>
          </ac:spMkLst>
        </pc:spChg>
        <pc:spChg chg="add del mod ord">
          <ac:chgData name="Anisha Laxmi" userId="e9b092c8-ceb3-4509-a0f8-a5704d6f9326" providerId="ADAL" clId="{51944CE0-3847-459F-9E93-38F0D6AE4E09}" dt="2022-07-07T13:02:59.882" v="56" actId="700"/>
          <ac:spMkLst>
            <pc:docMk/>
            <pc:sldMk cId="3822887585" sldId="2147470094"/>
            <ac:spMk id="7" creationId="{5A575CF5-B6FF-38C1-B269-68A8D7F20177}"/>
          </ac:spMkLst>
        </pc:spChg>
        <pc:spChg chg="add mod ord">
          <ac:chgData name="Anisha Laxmi" userId="e9b092c8-ceb3-4509-a0f8-a5704d6f9326" providerId="ADAL" clId="{51944CE0-3847-459F-9E93-38F0D6AE4E09}" dt="2022-07-08T10:01:10.843" v="1990" actId="20577"/>
          <ac:spMkLst>
            <pc:docMk/>
            <pc:sldMk cId="3822887585" sldId="2147470094"/>
            <ac:spMk id="8" creationId="{B48DE26D-7BE6-C3A4-A1DE-B096BEF385E4}"/>
          </ac:spMkLst>
        </pc:spChg>
        <pc:spChg chg="add del mod ord">
          <ac:chgData name="Anisha Laxmi" userId="e9b092c8-ceb3-4509-a0f8-a5704d6f9326" providerId="ADAL" clId="{51944CE0-3847-459F-9E93-38F0D6AE4E09}" dt="2022-07-08T10:01:13.845" v="1991" actId="478"/>
          <ac:spMkLst>
            <pc:docMk/>
            <pc:sldMk cId="3822887585" sldId="2147470094"/>
            <ac:spMk id="9" creationId="{04068975-980A-67F9-C1C7-4B29EA1C8233}"/>
          </ac:spMkLst>
        </pc:spChg>
      </pc:sldChg>
      <pc:sldChg chg="delSp modSp add del mod modClrScheme chgLayout modNotesTx">
        <pc:chgData name="Anisha Laxmi" userId="e9b092c8-ceb3-4509-a0f8-a5704d6f9326" providerId="ADAL" clId="{51944CE0-3847-459F-9E93-38F0D6AE4E09}" dt="2022-07-08T07:53:06.110" v="1699" actId="47"/>
        <pc:sldMkLst>
          <pc:docMk/>
          <pc:sldMk cId="2946527229" sldId="2147470095"/>
        </pc:sldMkLst>
        <pc:spChg chg="mod ord">
          <ac:chgData name="Anisha Laxmi" userId="e9b092c8-ceb3-4509-a0f8-a5704d6f9326" providerId="ADAL" clId="{51944CE0-3847-459F-9E93-38F0D6AE4E09}" dt="2022-07-07T13:08:16.749" v="95"/>
          <ac:spMkLst>
            <pc:docMk/>
            <pc:sldMk cId="2946527229" sldId="2147470095"/>
            <ac:spMk id="2" creationId="{14EAD7F5-FEB4-6B4B-95D2-7B9DEC593F46}"/>
          </ac:spMkLst>
        </pc:spChg>
        <pc:spChg chg="mod ord">
          <ac:chgData name="Anisha Laxmi" userId="e9b092c8-ceb3-4509-a0f8-a5704d6f9326" providerId="ADAL" clId="{51944CE0-3847-459F-9E93-38F0D6AE4E09}" dt="2022-07-07T13:08:04.531" v="93"/>
          <ac:spMkLst>
            <pc:docMk/>
            <pc:sldMk cId="2946527229" sldId="2147470095"/>
            <ac:spMk id="3" creationId="{1F6A1B2E-E933-AA4A-A093-B4D04D76B9EF}"/>
          </ac:spMkLst>
        </pc:spChg>
        <pc:spChg chg="del mod ord">
          <ac:chgData name="Anisha Laxmi" userId="e9b092c8-ceb3-4509-a0f8-a5704d6f9326" providerId="ADAL" clId="{51944CE0-3847-459F-9E93-38F0D6AE4E09}" dt="2022-07-07T13:08:06.153" v="94" actId="478"/>
          <ac:spMkLst>
            <pc:docMk/>
            <pc:sldMk cId="2946527229" sldId="2147470095"/>
            <ac:spMk id="8" creationId="{B48DE26D-7BE6-C3A4-A1DE-B096BEF385E4}"/>
          </ac:spMkLst>
        </pc:spChg>
        <pc:spChg chg="del">
          <ac:chgData name="Anisha Laxmi" userId="e9b092c8-ceb3-4509-a0f8-a5704d6f9326" providerId="ADAL" clId="{51944CE0-3847-459F-9E93-38F0D6AE4E09}" dt="2022-07-07T13:07:59.862" v="92"/>
          <ac:spMkLst>
            <pc:docMk/>
            <pc:sldMk cId="2946527229" sldId="2147470095"/>
            <ac:spMk id="9" creationId="{04068975-980A-67F9-C1C7-4B29EA1C8233}"/>
          </ac:spMkLst>
        </pc:spChg>
      </pc:sldChg>
      <pc:sldChg chg="modSp add del mod modNotesTx">
        <pc:chgData name="Anisha Laxmi" userId="e9b092c8-ceb3-4509-a0f8-a5704d6f9326" providerId="ADAL" clId="{51944CE0-3847-459F-9E93-38F0D6AE4E09}" dt="2022-07-08T07:53:06.110" v="1699" actId="47"/>
        <pc:sldMkLst>
          <pc:docMk/>
          <pc:sldMk cId="257259317" sldId="2147470096"/>
        </pc:sldMkLst>
        <pc:spChg chg="mod">
          <ac:chgData name="Anisha Laxmi" userId="e9b092c8-ceb3-4509-a0f8-a5704d6f9326" providerId="ADAL" clId="{51944CE0-3847-459F-9E93-38F0D6AE4E09}" dt="2022-07-07T13:09:15.183" v="106"/>
          <ac:spMkLst>
            <pc:docMk/>
            <pc:sldMk cId="257259317" sldId="2147470096"/>
            <ac:spMk id="2" creationId="{14EAD7F5-FEB4-6B4B-95D2-7B9DEC593F46}"/>
          </ac:spMkLst>
        </pc:spChg>
        <pc:spChg chg="mod">
          <ac:chgData name="Anisha Laxmi" userId="e9b092c8-ceb3-4509-a0f8-a5704d6f9326" providerId="ADAL" clId="{51944CE0-3847-459F-9E93-38F0D6AE4E09}" dt="2022-07-07T13:09:11.130" v="105"/>
          <ac:spMkLst>
            <pc:docMk/>
            <pc:sldMk cId="257259317" sldId="2147470096"/>
            <ac:spMk id="3" creationId="{1F6A1B2E-E933-AA4A-A093-B4D04D76B9EF}"/>
          </ac:spMkLst>
        </pc:spChg>
      </pc:sldChg>
      <pc:sldChg chg="modSp add del">
        <pc:chgData name="Anisha Laxmi" userId="e9b092c8-ceb3-4509-a0f8-a5704d6f9326" providerId="ADAL" clId="{51944CE0-3847-459F-9E93-38F0D6AE4E09}" dt="2022-07-08T08:15:22.621" v="1756"/>
        <pc:sldMkLst>
          <pc:docMk/>
          <pc:sldMk cId="3101529254" sldId="2147470097"/>
        </pc:sldMkLst>
        <pc:graphicFrameChg chg="mod">
          <ac:chgData name="Anisha Laxmi" userId="e9b092c8-ceb3-4509-a0f8-a5704d6f9326" providerId="ADAL" clId="{51944CE0-3847-459F-9E93-38F0D6AE4E09}" dt="2022-07-08T08:15:22.621" v="1756"/>
          <ac:graphicFrameMkLst>
            <pc:docMk/>
            <pc:sldMk cId="3101529254" sldId="2147470097"/>
            <ac:graphicFrameMk id="11" creationId="{06E032A9-CD8E-4380-0AEC-C2641DD6E316}"/>
          </ac:graphicFrameMkLst>
        </pc:graphicFrameChg>
      </pc:sldChg>
      <pc:sldChg chg="modSp add del mod">
        <pc:chgData name="Anisha Laxmi" userId="e9b092c8-ceb3-4509-a0f8-a5704d6f9326" providerId="ADAL" clId="{51944CE0-3847-459F-9E93-38F0D6AE4E09}" dt="2022-07-07T13:09:05.213" v="104" actId="47"/>
        <pc:sldMkLst>
          <pc:docMk/>
          <pc:sldMk cId="3767150980" sldId="2147470097"/>
        </pc:sldMkLst>
        <pc:spChg chg="mod">
          <ac:chgData name="Anisha Laxmi" userId="e9b092c8-ceb3-4509-a0f8-a5704d6f9326" providerId="ADAL" clId="{51944CE0-3847-459F-9E93-38F0D6AE4E09}" dt="2022-07-07T13:08:36.100" v="99"/>
          <ac:spMkLst>
            <pc:docMk/>
            <pc:sldMk cId="3767150980" sldId="2147470097"/>
            <ac:spMk id="2" creationId="{F5BCA5F7-F783-664C-BA25-1B96E3A311D4}"/>
          </ac:spMkLst>
        </pc:spChg>
      </pc:sldChg>
      <pc:sldChg chg="addSp delSp modSp add del mod modNotesTx">
        <pc:chgData name="Anisha Laxmi" userId="e9b092c8-ceb3-4509-a0f8-a5704d6f9326" providerId="ADAL" clId="{51944CE0-3847-459F-9E93-38F0D6AE4E09}" dt="2022-07-08T07:53:06.110" v="1699" actId="47"/>
        <pc:sldMkLst>
          <pc:docMk/>
          <pc:sldMk cId="747825724" sldId="2147470098"/>
        </pc:sldMkLst>
        <pc:spChg chg="mod">
          <ac:chgData name="Anisha Laxmi" userId="e9b092c8-ceb3-4509-a0f8-a5704d6f9326" providerId="ADAL" clId="{51944CE0-3847-459F-9E93-38F0D6AE4E09}" dt="2022-07-07T13:08:54.075" v="101"/>
          <ac:spMkLst>
            <pc:docMk/>
            <pc:sldMk cId="747825724" sldId="2147470098"/>
            <ac:spMk id="2" creationId="{EA9B2C39-3EC6-5F42-BC6F-B07B4FD6AA78}"/>
          </ac:spMkLst>
        </pc:spChg>
        <pc:spChg chg="del">
          <ac:chgData name="Anisha Laxmi" userId="e9b092c8-ceb3-4509-a0f8-a5704d6f9326" providerId="ADAL" clId="{51944CE0-3847-459F-9E93-38F0D6AE4E09}" dt="2022-07-07T13:08:55.645" v="102" actId="478"/>
          <ac:spMkLst>
            <pc:docMk/>
            <pc:sldMk cId="747825724" sldId="2147470098"/>
            <ac:spMk id="3" creationId="{13C00328-B877-9314-AD47-F2B019A501B1}"/>
          </ac:spMkLst>
        </pc:spChg>
        <pc:spChg chg="del">
          <ac:chgData name="Anisha Laxmi" userId="e9b092c8-ceb3-4509-a0f8-a5704d6f9326" providerId="ADAL" clId="{51944CE0-3847-459F-9E93-38F0D6AE4E09}" dt="2022-07-07T13:09:02.286" v="103" actId="478"/>
          <ac:spMkLst>
            <pc:docMk/>
            <pc:sldMk cId="747825724" sldId="2147470098"/>
            <ac:spMk id="4" creationId="{E51525DF-1BD8-882C-029B-6F7AF30BC2EF}"/>
          </ac:spMkLst>
        </pc:spChg>
        <pc:spChg chg="add mod">
          <ac:chgData name="Anisha Laxmi" userId="e9b092c8-ceb3-4509-a0f8-a5704d6f9326" providerId="ADAL" clId="{51944CE0-3847-459F-9E93-38F0D6AE4E09}" dt="2022-07-07T13:08:55.645" v="102" actId="478"/>
          <ac:spMkLst>
            <pc:docMk/>
            <pc:sldMk cId="747825724" sldId="2147470098"/>
            <ac:spMk id="6" creationId="{7B02491C-7C09-4862-361A-EAA20AE3E474}"/>
          </ac:spMkLst>
        </pc:spChg>
      </pc:sldChg>
      <pc:sldChg chg="addSp delSp modSp add del mod modNotesTx">
        <pc:chgData name="Anisha Laxmi" userId="e9b092c8-ceb3-4509-a0f8-a5704d6f9326" providerId="ADAL" clId="{51944CE0-3847-459F-9E93-38F0D6AE4E09}" dt="2022-07-08T10:02:22.814" v="1993" actId="255"/>
        <pc:sldMkLst>
          <pc:docMk/>
          <pc:sldMk cId="2125377250" sldId="2147470099"/>
        </pc:sldMkLst>
        <pc:spChg chg="mod">
          <ac:chgData name="Anisha Laxmi" userId="e9b092c8-ceb3-4509-a0f8-a5704d6f9326" providerId="ADAL" clId="{51944CE0-3847-459F-9E93-38F0D6AE4E09}" dt="2022-07-07T13:09:39.695" v="111"/>
          <ac:spMkLst>
            <pc:docMk/>
            <pc:sldMk cId="2125377250" sldId="2147470099"/>
            <ac:spMk id="2" creationId="{14EAD7F5-FEB4-6B4B-95D2-7B9DEC593F46}"/>
          </ac:spMkLst>
        </pc:spChg>
        <pc:spChg chg="del">
          <ac:chgData name="Anisha Laxmi" userId="e9b092c8-ceb3-4509-a0f8-a5704d6f9326" providerId="ADAL" clId="{51944CE0-3847-459F-9E93-38F0D6AE4E09}" dt="2022-07-07T13:09:44.058" v="112" actId="478"/>
          <ac:spMkLst>
            <pc:docMk/>
            <pc:sldMk cId="2125377250" sldId="2147470099"/>
            <ac:spMk id="3" creationId="{1F6A1B2E-E933-AA4A-A093-B4D04D76B9EF}"/>
          </ac:spMkLst>
        </pc:spChg>
        <pc:spChg chg="add del mod">
          <ac:chgData name="Anisha Laxmi" userId="e9b092c8-ceb3-4509-a0f8-a5704d6f9326" providerId="ADAL" clId="{51944CE0-3847-459F-9E93-38F0D6AE4E09}" dt="2022-07-07T13:09:46.746" v="113"/>
          <ac:spMkLst>
            <pc:docMk/>
            <pc:sldMk cId="2125377250" sldId="2147470099"/>
            <ac:spMk id="5" creationId="{155B971A-9586-3D3D-34EB-A7D8043D4A64}"/>
          </ac:spMkLst>
        </pc:spChg>
        <pc:spChg chg="add del mod">
          <ac:chgData name="Anisha Laxmi" userId="e9b092c8-ceb3-4509-a0f8-a5704d6f9326" providerId="ADAL" clId="{51944CE0-3847-459F-9E93-38F0D6AE4E09}" dt="2022-07-07T13:10:28.533" v="119" actId="478"/>
          <ac:spMkLst>
            <pc:docMk/>
            <pc:sldMk cId="2125377250" sldId="2147470099"/>
            <ac:spMk id="8" creationId="{064DA34E-950E-0B1C-BF19-C346471F0E7E}"/>
          </ac:spMkLst>
        </pc:spChg>
        <pc:graphicFrameChg chg="add del mod modGraphic">
          <ac:chgData name="Anisha Laxmi" userId="e9b092c8-ceb3-4509-a0f8-a5704d6f9326" providerId="ADAL" clId="{51944CE0-3847-459F-9E93-38F0D6AE4E09}" dt="2022-07-07T13:10:24.014" v="117" actId="478"/>
          <ac:graphicFrameMkLst>
            <pc:docMk/>
            <pc:sldMk cId="2125377250" sldId="2147470099"/>
            <ac:graphicFrameMk id="6" creationId="{B929DEAE-CC99-F11D-BFC9-3A4A33132A9D}"/>
          </ac:graphicFrameMkLst>
        </pc:graphicFrameChg>
        <pc:graphicFrameChg chg="add mod modGraphic">
          <ac:chgData name="Anisha Laxmi" userId="e9b092c8-ceb3-4509-a0f8-a5704d6f9326" providerId="ADAL" clId="{51944CE0-3847-459F-9E93-38F0D6AE4E09}" dt="2022-07-08T10:02:22.814" v="1993" actId="255"/>
          <ac:graphicFrameMkLst>
            <pc:docMk/>
            <pc:sldMk cId="2125377250" sldId="2147470099"/>
            <ac:graphicFrameMk id="9" creationId="{414C3087-9398-EB25-F355-85A81140A99E}"/>
          </ac:graphicFrameMkLst>
        </pc:graphicFrameChg>
      </pc:sldChg>
      <pc:sldChg chg="modSp add del mod modNotesTx">
        <pc:chgData name="Anisha Laxmi" userId="e9b092c8-ceb3-4509-a0f8-a5704d6f9326" providerId="ADAL" clId="{51944CE0-3847-459F-9E93-38F0D6AE4E09}" dt="2022-07-08T07:53:06.110" v="1699" actId="47"/>
        <pc:sldMkLst>
          <pc:docMk/>
          <pc:sldMk cId="1323395037" sldId="2147470100"/>
        </pc:sldMkLst>
        <pc:graphicFrameChg chg="mod modGraphic">
          <ac:chgData name="Anisha Laxmi" userId="e9b092c8-ceb3-4509-a0f8-a5704d6f9326" providerId="ADAL" clId="{51944CE0-3847-459F-9E93-38F0D6AE4E09}" dt="2022-07-07T13:12:27.285" v="128" actId="2164"/>
          <ac:graphicFrameMkLst>
            <pc:docMk/>
            <pc:sldMk cId="1323395037" sldId="2147470100"/>
            <ac:graphicFrameMk id="9" creationId="{414C3087-9398-EB25-F355-85A81140A99E}"/>
          </ac:graphicFrameMkLst>
        </pc:graphicFrameChg>
      </pc:sldChg>
      <pc:sldChg chg="modSp add del mod ord modNotesTx">
        <pc:chgData name="Anisha Laxmi" userId="e9b092c8-ceb3-4509-a0f8-a5704d6f9326" providerId="ADAL" clId="{51944CE0-3847-459F-9E93-38F0D6AE4E09}" dt="2022-07-08T13:47:43.192" v="2803"/>
        <pc:sldMkLst>
          <pc:docMk/>
          <pc:sldMk cId="37454575" sldId="2147470101"/>
        </pc:sldMkLst>
        <pc:graphicFrameChg chg="mod modGraphic">
          <ac:chgData name="Anisha Laxmi" userId="e9b092c8-ceb3-4509-a0f8-a5704d6f9326" providerId="ADAL" clId="{51944CE0-3847-459F-9E93-38F0D6AE4E09}" dt="2022-07-07T13:13:09.484" v="139"/>
          <ac:graphicFrameMkLst>
            <pc:docMk/>
            <pc:sldMk cId="37454575" sldId="2147470101"/>
            <ac:graphicFrameMk id="9" creationId="{414C3087-9398-EB25-F355-85A81140A99E}"/>
          </ac:graphicFrameMkLst>
        </pc:graphicFrameChg>
      </pc:sldChg>
      <pc:sldChg chg="modSp add del mod">
        <pc:chgData name="Anisha Laxmi" userId="e9b092c8-ceb3-4509-a0f8-a5704d6f9326" providerId="ADAL" clId="{51944CE0-3847-459F-9E93-38F0D6AE4E09}" dt="2022-07-07T13:12:58.266" v="132" actId="47"/>
        <pc:sldMkLst>
          <pc:docMk/>
          <pc:sldMk cId="1390239031" sldId="2147470101"/>
        </pc:sldMkLst>
        <pc:graphicFrameChg chg="modGraphic">
          <ac:chgData name="Anisha Laxmi" userId="e9b092c8-ceb3-4509-a0f8-a5704d6f9326" providerId="ADAL" clId="{51944CE0-3847-459F-9E93-38F0D6AE4E09}" dt="2022-07-07T13:12:55.451" v="131" actId="6549"/>
          <ac:graphicFrameMkLst>
            <pc:docMk/>
            <pc:sldMk cId="1390239031" sldId="2147470101"/>
            <ac:graphicFrameMk id="9" creationId="{414C3087-9398-EB25-F355-85A81140A99E}"/>
          </ac:graphicFrameMkLst>
        </pc:graphicFrameChg>
      </pc:sldChg>
      <pc:sldChg chg="modSp add del mod modNotesTx">
        <pc:chgData name="Anisha Laxmi" userId="e9b092c8-ceb3-4509-a0f8-a5704d6f9326" providerId="ADAL" clId="{51944CE0-3847-459F-9E93-38F0D6AE4E09}" dt="2022-07-08T07:53:06.110" v="1699" actId="47"/>
        <pc:sldMkLst>
          <pc:docMk/>
          <pc:sldMk cId="274104451" sldId="2147470102"/>
        </pc:sldMkLst>
        <pc:spChg chg="mod">
          <ac:chgData name="Anisha Laxmi" userId="e9b092c8-ceb3-4509-a0f8-a5704d6f9326" providerId="ADAL" clId="{51944CE0-3847-459F-9E93-38F0D6AE4E09}" dt="2022-07-07T13:16:31.014" v="193"/>
          <ac:spMkLst>
            <pc:docMk/>
            <pc:sldMk cId="274104451" sldId="2147470102"/>
            <ac:spMk id="2" creationId="{F56D7165-909E-4F54-AC04-8B1BF49070CE}"/>
          </ac:spMkLst>
        </pc:spChg>
      </pc:sldChg>
      <pc:sldChg chg="addSp delSp modSp add del mod modNotesTx">
        <pc:chgData name="Anisha Laxmi" userId="e9b092c8-ceb3-4509-a0f8-a5704d6f9326" providerId="ADAL" clId="{51944CE0-3847-459F-9E93-38F0D6AE4E09}" dt="2022-07-08T10:04:32.809" v="2065" actId="1036"/>
        <pc:sldMkLst>
          <pc:docMk/>
          <pc:sldMk cId="4187943998" sldId="2147470103"/>
        </pc:sldMkLst>
        <pc:spChg chg="mod">
          <ac:chgData name="Anisha Laxmi" userId="e9b092c8-ceb3-4509-a0f8-a5704d6f9326" providerId="ADAL" clId="{51944CE0-3847-459F-9E93-38F0D6AE4E09}" dt="2022-07-08T10:04:22.366" v="2053" actId="12788"/>
          <ac:spMkLst>
            <pc:docMk/>
            <pc:sldMk cId="4187943998" sldId="2147470103"/>
            <ac:spMk id="46" creationId="{9BC77542-E568-D023-A5F0-1F400CE9DAA7}"/>
          </ac:spMkLst>
        </pc:spChg>
        <pc:spChg chg="mod">
          <ac:chgData name="Anisha Laxmi" userId="e9b092c8-ceb3-4509-a0f8-a5704d6f9326" providerId="ADAL" clId="{51944CE0-3847-459F-9E93-38F0D6AE4E09}" dt="2022-07-08T10:04:20.098" v="2052" actId="12788"/>
          <ac:spMkLst>
            <pc:docMk/>
            <pc:sldMk cId="4187943998" sldId="2147470103"/>
            <ac:spMk id="47" creationId="{84C7A524-387A-AD3D-5CDE-422A7161F7F2}"/>
          </ac:spMkLst>
        </pc:spChg>
        <pc:spChg chg="mod">
          <ac:chgData name="Anisha Laxmi" userId="e9b092c8-ceb3-4509-a0f8-a5704d6f9326" providerId="ADAL" clId="{51944CE0-3847-459F-9E93-38F0D6AE4E09}" dt="2022-07-08T10:04:24.758" v="2054" actId="12788"/>
          <ac:spMkLst>
            <pc:docMk/>
            <pc:sldMk cId="4187943998" sldId="2147470103"/>
            <ac:spMk id="48" creationId="{B305B0F8-8A12-21CE-AB5E-7D38BFBC6B22}"/>
          </ac:spMkLst>
        </pc:spChg>
        <pc:spChg chg="mod">
          <ac:chgData name="Anisha Laxmi" userId="e9b092c8-ceb3-4509-a0f8-a5704d6f9326" providerId="ADAL" clId="{51944CE0-3847-459F-9E93-38F0D6AE4E09}" dt="2022-07-08T10:04:26.732" v="2055" actId="12788"/>
          <ac:spMkLst>
            <pc:docMk/>
            <pc:sldMk cId="4187943998" sldId="2147470103"/>
            <ac:spMk id="49" creationId="{02C670DC-FE87-85FB-9D6B-BB062E93B323}"/>
          </ac:spMkLst>
        </pc:spChg>
        <pc:grpChg chg="del">
          <ac:chgData name="Anisha Laxmi" userId="e9b092c8-ceb3-4509-a0f8-a5704d6f9326" providerId="ADAL" clId="{51944CE0-3847-459F-9E93-38F0D6AE4E09}" dt="2022-07-08T10:03:05.773" v="2007" actId="478"/>
          <ac:grpSpMkLst>
            <pc:docMk/>
            <pc:sldMk cId="4187943998" sldId="2147470103"/>
            <ac:grpSpMk id="51" creationId="{0D2D6BB7-AF49-BEA7-BD49-27593E98F928}"/>
          </ac:grpSpMkLst>
        </pc:grpChg>
        <pc:grpChg chg="del">
          <ac:chgData name="Anisha Laxmi" userId="e9b092c8-ceb3-4509-a0f8-a5704d6f9326" providerId="ADAL" clId="{51944CE0-3847-459F-9E93-38F0D6AE4E09}" dt="2022-07-08T10:04:13.618" v="2049" actId="478"/>
          <ac:grpSpMkLst>
            <pc:docMk/>
            <pc:sldMk cId="4187943998" sldId="2147470103"/>
            <ac:grpSpMk id="54" creationId="{F5C986D9-7421-2ABD-5D32-77B8B80EFE83}"/>
          </ac:grpSpMkLst>
        </pc:grpChg>
        <pc:grpChg chg="del">
          <ac:chgData name="Anisha Laxmi" userId="e9b092c8-ceb3-4509-a0f8-a5704d6f9326" providerId="ADAL" clId="{51944CE0-3847-459F-9E93-38F0D6AE4E09}" dt="2022-07-08T10:03:26.274" v="2022" actId="478"/>
          <ac:grpSpMkLst>
            <pc:docMk/>
            <pc:sldMk cId="4187943998" sldId="2147470103"/>
            <ac:grpSpMk id="59" creationId="{2334C5E6-65E1-CFBE-A071-FDC391ADC3D9}"/>
          </ac:grpSpMkLst>
        </pc:grpChg>
        <pc:grpChg chg="del">
          <ac:chgData name="Anisha Laxmi" userId="e9b092c8-ceb3-4509-a0f8-a5704d6f9326" providerId="ADAL" clId="{51944CE0-3847-459F-9E93-38F0D6AE4E09}" dt="2022-07-08T10:03:51.573" v="2036" actId="478"/>
          <ac:grpSpMkLst>
            <pc:docMk/>
            <pc:sldMk cId="4187943998" sldId="2147470103"/>
            <ac:grpSpMk id="62" creationId="{3D63ECC8-0E81-AD1B-F71C-CC519C5D17FA}"/>
          </ac:grpSpMkLst>
        </pc:grpChg>
        <pc:picChg chg="add mod">
          <ac:chgData name="Anisha Laxmi" userId="e9b092c8-ceb3-4509-a0f8-a5704d6f9326" providerId="ADAL" clId="{51944CE0-3847-459F-9E93-38F0D6AE4E09}" dt="2022-07-08T10:04:32.809" v="2065" actId="1036"/>
          <ac:picMkLst>
            <pc:docMk/>
            <pc:sldMk cId="4187943998" sldId="2147470103"/>
            <ac:picMk id="28" creationId="{26741466-DF63-83F9-C0BE-99E4C848BC59}"/>
          </ac:picMkLst>
        </pc:picChg>
        <pc:picChg chg="add mod">
          <ac:chgData name="Anisha Laxmi" userId="e9b092c8-ceb3-4509-a0f8-a5704d6f9326" providerId="ADAL" clId="{51944CE0-3847-459F-9E93-38F0D6AE4E09}" dt="2022-07-08T10:04:32.809" v="2065" actId="1036"/>
          <ac:picMkLst>
            <pc:docMk/>
            <pc:sldMk cId="4187943998" sldId="2147470103"/>
            <ac:picMk id="29" creationId="{371DA91B-F635-0B2A-15DE-ABF5ECAF6CCF}"/>
          </ac:picMkLst>
        </pc:picChg>
        <pc:picChg chg="add mod">
          <ac:chgData name="Anisha Laxmi" userId="e9b092c8-ceb3-4509-a0f8-a5704d6f9326" providerId="ADAL" clId="{51944CE0-3847-459F-9E93-38F0D6AE4E09}" dt="2022-07-08T10:04:32.809" v="2065" actId="1036"/>
          <ac:picMkLst>
            <pc:docMk/>
            <pc:sldMk cId="4187943998" sldId="2147470103"/>
            <ac:picMk id="30" creationId="{918C605A-26EC-AFE4-EB81-B87EC6DDD96D}"/>
          </ac:picMkLst>
        </pc:picChg>
        <pc:picChg chg="add mod">
          <ac:chgData name="Anisha Laxmi" userId="e9b092c8-ceb3-4509-a0f8-a5704d6f9326" providerId="ADAL" clId="{51944CE0-3847-459F-9E93-38F0D6AE4E09}" dt="2022-07-08T10:04:32.809" v="2065" actId="1036"/>
          <ac:picMkLst>
            <pc:docMk/>
            <pc:sldMk cId="4187943998" sldId="2147470103"/>
            <ac:picMk id="31" creationId="{A1CE0B87-D65A-401C-BA16-2B1A90DE6CCC}"/>
          </ac:picMkLst>
        </pc:picChg>
      </pc:sldChg>
      <pc:sldChg chg="addSp delSp modSp add del mod modNotesTx">
        <pc:chgData name="Anisha Laxmi" userId="e9b092c8-ceb3-4509-a0f8-a5704d6f9326" providerId="ADAL" clId="{51944CE0-3847-459F-9E93-38F0D6AE4E09}" dt="2022-07-08T13:46:58.022" v="2802" actId="1036"/>
        <pc:sldMkLst>
          <pc:docMk/>
          <pc:sldMk cId="67869771" sldId="2147470104"/>
        </pc:sldMkLst>
        <pc:spChg chg="mod">
          <ac:chgData name="Anisha Laxmi" userId="e9b092c8-ceb3-4509-a0f8-a5704d6f9326" providerId="ADAL" clId="{51944CE0-3847-459F-9E93-38F0D6AE4E09}" dt="2022-07-07T13:18:40.850" v="213"/>
          <ac:spMkLst>
            <pc:docMk/>
            <pc:sldMk cId="67869771" sldId="2147470104"/>
            <ac:spMk id="3" creationId="{08AAEF0E-3176-F515-E7C1-F3CE750FFEDD}"/>
          </ac:spMkLst>
        </pc:spChg>
        <pc:spChg chg="mod">
          <ac:chgData name="Anisha Laxmi" userId="e9b092c8-ceb3-4509-a0f8-a5704d6f9326" providerId="ADAL" clId="{51944CE0-3847-459F-9E93-38F0D6AE4E09}" dt="2022-07-07T13:21:00.424" v="253" actId="14100"/>
          <ac:spMkLst>
            <pc:docMk/>
            <pc:sldMk cId="67869771" sldId="2147470104"/>
            <ac:spMk id="19" creationId="{F73D7141-47B3-6B56-E15E-A5CD12E5BAD0}"/>
          </ac:spMkLst>
        </pc:spChg>
        <pc:spChg chg="mod">
          <ac:chgData name="Anisha Laxmi" userId="e9b092c8-ceb3-4509-a0f8-a5704d6f9326" providerId="ADAL" clId="{51944CE0-3847-459F-9E93-38F0D6AE4E09}" dt="2022-07-07T13:21:00.424" v="253" actId="14100"/>
          <ac:spMkLst>
            <pc:docMk/>
            <pc:sldMk cId="67869771" sldId="2147470104"/>
            <ac:spMk id="20" creationId="{2142FAB2-0DE4-2B10-DC36-BA891706F87C}"/>
          </ac:spMkLst>
        </pc:spChg>
        <pc:spChg chg="mod">
          <ac:chgData name="Anisha Laxmi" userId="e9b092c8-ceb3-4509-a0f8-a5704d6f9326" providerId="ADAL" clId="{51944CE0-3847-459F-9E93-38F0D6AE4E09}" dt="2022-07-07T13:21:00.424" v="253" actId="14100"/>
          <ac:spMkLst>
            <pc:docMk/>
            <pc:sldMk cId="67869771" sldId="2147470104"/>
            <ac:spMk id="21" creationId="{CB19D42D-CBBF-7610-57F7-AAE7F4D4E976}"/>
          </ac:spMkLst>
        </pc:spChg>
        <pc:spChg chg="mod">
          <ac:chgData name="Anisha Laxmi" userId="e9b092c8-ceb3-4509-a0f8-a5704d6f9326" providerId="ADAL" clId="{51944CE0-3847-459F-9E93-38F0D6AE4E09}" dt="2022-07-07T13:21:00.424" v="253" actId="14100"/>
          <ac:spMkLst>
            <pc:docMk/>
            <pc:sldMk cId="67869771" sldId="2147470104"/>
            <ac:spMk id="22" creationId="{8B74E8C3-EABF-5002-6512-8177C4445925}"/>
          </ac:spMkLst>
        </pc:spChg>
        <pc:spChg chg="mod">
          <ac:chgData name="Anisha Laxmi" userId="e9b092c8-ceb3-4509-a0f8-a5704d6f9326" providerId="ADAL" clId="{51944CE0-3847-459F-9E93-38F0D6AE4E09}" dt="2022-07-07T13:21:00.424" v="253" actId="14100"/>
          <ac:spMkLst>
            <pc:docMk/>
            <pc:sldMk cId="67869771" sldId="2147470104"/>
            <ac:spMk id="24" creationId="{D7D91892-A956-2BCB-44A4-7E77BE1F20DE}"/>
          </ac:spMkLst>
        </pc:spChg>
        <pc:spChg chg="mod">
          <ac:chgData name="Anisha Laxmi" userId="e9b092c8-ceb3-4509-a0f8-a5704d6f9326" providerId="ADAL" clId="{51944CE0-3847-459F-9E93-38F0D6AE4E09}" dt="2022-07-07T13:21:00.424" v="253" actId="14100"/>
          <ac:spMkLst>
            <pc:docMk/>
            <pc:sldMk cId="67869771" sldId="2147470104"/>
            <ac:spMk id="25" creationId="{1E5CAB18-CCDC-A6AC-7EA7-B7C713CAF993}"/>
          </ac:spMkLst>
        </pc:spChg>
        <pc:spChg chg="mod">
          <ac:chgData name="Anisha Laxmi" userId="e9b092c8-ceb3-4509-a0f8-a5704d6f9326" providerId="ADAL" clId="{51944CE0-3847-459F-9E93-38F0D6AE4E09}" dt="2022-07-07T13:21:00.424" v="253" actId="14100"/>
          <ac:spMkLst>
            <pc:docMk/>
            <pc:sldMk cId="67869771" sldId="2147470104"/>
            <ac:spMk id="27" creationId="{8900C128-1A54-4EEA-A1B8-0CDF70E7E968}"/>
          </ac:spMkLst>
        </pc:spChg>
        <pc:spChg chg="mod">
          <ac:chgData name="Anisha Laxmi" userId="e9b092c8-ceb3-4509-a0f8-a5704d6f9326" providerId="ADAL" clId="{51944CE0-3847-459F-9E93-38F0D6AE4E09}" dt="2022-07-07T13:21:00.424" v="253" actId="14100"/>
          <ac:spMkLst>
            <pc:docMk/>
            <pc:sldMk cId="67869771" sldId="2147470104"/>
            <ac:spMk id="35" creationId="{46235606-91BB-435E-C151-8CDF5553AE79}"/>
          </ac:spMkLst>
        </pc:spChg>
        <pc:spChg chg="mod">
          <ac:chgData name="Anisha Laxmi" userId="e9b092c8-ceb3-4509-a0f8-a5704d6f9326" providerId="ADAL" clId="{51944CE0-3847-459F-9E93-38F0D6AE4E09}" dt="2022-07-07T13:21:00.424" v="253" actId="14100"/>
          <ac:spMkLst>
            <pc:docMk/>
            <pc:sldMk cId="67869771" sldId="2147470104"/>
            <ac:spMk id="37" creationId="{1FC36F0B-1A5D-5D25-0DA0-AAB4BA6DF9E6}"/>
          </ac:spMkLst>
        </pc:spChg>
        <pc:spChg chg="mod">
          <ac:chgData name="Anisha Laxmi" userId="e9b092c8-ceb3-4509-a0f8-a5704d6f9326" providerId="ADAL" clId="{51944CE0-3847-459F-9E93-38F0D6AE4E09}" dt="2022-07-07T13:21:00.424" v="253" actId="14100"/>
          <ac:spMkLst>
            <pc:docMk/>
            <pc:sldMk cId="67869771" sldId="2147470104"/>
            <ac:spMk id="39" creationId="{03C663CA-D981-3298-3DD1-5D5C4E8FF909}"/>
          </ac:spMkLst>
        </pc:spChg>
        <pc:spChg chg="mod">
          <ac:chgData name="Anisha Laxmi" userId="e9b092c8-ceb3-4509-a0f8-a5704d6f9326" providerId="ADAL" clId="{51944CE0-3847-459F-9E93-38F0D6AE4E09}" dt="2022-07-08T10:04:50.101" v="2070" actId="12788"/>
          <ac:spMkLst>
            <pc:docMk/>
            <pc:sldMk cId="67869771" sldId="2147470104"/>
            <ac:spMk id="46" creationId="{9BC77542-E568-D023-A5F0-1F400CE9DAA7}"/>
          </ac:spMkLst>
        </pc:spChg>
        <pc:spChg chg="mod">
          <ac:chgData name="Anisha Laxmi" userId="e9b092c8-ceb3-4509-a0f8-a5704d6f9326" providerId="ADAL" clId="{51944CE0-3847-459F-9E93-38F0D6AE4E09}" dt="2022-07-08T10:04:52.214" v="2071" actId="12788"/>
          <ac:spMkLst>
            <pc:docMk/>
            <pc:sldMk cId="67869771" sldId="2147470104"/>
            <ac:spMk id="47" creationId="{84C7A524-387A-AD3D-5CDE-422A7161F7F2}"/>
          </ac:spMkLst>
        </pc:spChg>
        <pc:spChg chg="mod">
          <ac:chgData name="Anisha Laxmi" userId="e9b092c8-ceb3-4509-a0f8-a5704d6f9326" providerId="ADAL" clId="{51944CE0-3847-459F-9E93-38F0D6AE4E09}" dt="2022-07-08T10:05:12.607" v="2087" actId="12788"/>
          <ac:spMkLst>
            <pc:docMk/>
            <pc:sldMk cId="67869771" sldId="2147470104"/>
            <ac:spMk id="48" creationId="{B305B0F8-8A12-21CE-AB5E-7D38BFBC6B22}"/>
          </ac:spMkLst>
        </pc:spChg>
        <pc:grpChg chg="add del mod">
          <ac:chgData name="Anisha Laxmi" userId="e9b092c8-ceb3-4509-a0f8-a5704d6f9326" providerId="ADAL" clId="{51944CE0-3847-459F-9E93-38F0D6AE4E09}" dt="2022-07-08T10:04:43.151" v="2066" actId="478"/>
          <ac:grpSpMkLst>
            <pc:docMk/>
            <pc:sldMk cId="67869771" sldId="2147470104"/>
            <ac:grpSpMk id="18" creationId="{6DFD776F-54FA-BF71-F26B-867403A50952}"/>
          </ac:grpSpMkLst>
        </pc:grpChg>
        <pc:grpChg chg="add del mod">
          <ac:chgData name="Anisha Laxmi" userId="e9b092c8-ceb3-4509-a0f8-a5704d6f9326" providerId="ADAL" clId="{51944CE0-3847-459F-9E93-38F0D6AE4E09}" dt="2022-07-08T10:04:43.151" v="2066" actId="478"/>
          <ac:grpSpMkLst>
            <pc:docMk/>
            <pc:sldMk cId="67869771" sldId="2147470104"/>
            <ac:grpSpMk id="23" creationId="{DE8A5728-F7B4-D347-A2EA-800D1A966A32}"/>
          </ac:grpSpMkLst>
        </pc:grpChg>
        <pc:grpChg chg="add del mod">
          <ac:chgData name="Anisha Laxmi" userId="e9b092c8-ceb3-4509-a0f8-a5704d6f9326" providerId="ADAL" clId="{51944CE0-3847-459F-9E93-38F0D6AE4E09}" dt="2022-07-08T10:05:05.893" v="2083" actId="478"/>
          <ac:grpSpMkLst>
            <pc:docMk/>
            <pc:sldMk cId="67869771" sldId="2147470104"/>
            <ac:grpSpMk id="26" creationId="{696EA0E3-1EEE-E629-36EE-9755F14EEB73}"/>
          </ac:grpSpMkLst>
        </pc:grpChg>
        <pc:grpChg chg="del">
          <ac:chgData name="Anisha Laxmi" userId="e9b092c8-ceb3-4509-a0f8-a5704d6f9326" providerId="ADAL" clId="{51944CE0-3847-459F-9E93-38F0D6AE4E09}" dt="2022-07-07T13:17:53.207" v="199" actId="478"/>
          <ac:grpSpMkLst>
            <pc:docMk/>
            <pc:sldMk cId="67869771" sldId="2147470104"/>
            <ac:grpSpMk id="28" creationId="{761A42D4-CD56-5D1D-9227-59F79D71E425}"/>
          </ac:grpSpMkLst>
        </pc:grpChg>
        <pc:grpChg chg="del">
          <ac:chgData name="Anisha Laxmi" userId="e9b092c8-ceb3-4509-a0f8-a5704d6f9326" providerId="ADAL" clId="{51944CE0-3847-459F-9E93-38F0D6AE4E09}" dt="2022-07-07T13:17:53.207" v="199" actId="478"/>
          <ac:grpSpMkLst>
            <pc:docMk/>
            <pc:sldMk cId="67869771" sldId="2147470104"/>
            <ac:grpSpMk id="32" creationId="{3DACDDC1-387B-31E5-E857-74025961615A}"/>
          </ac:grpSpMkLst>
        </pc:grpChg>
        <pc:grpChg chg="del">
          <ac:chgData name="Anisha Laxmi" userId="e9b092c8-ceb3-4509-a0f8-a5704d6f9326" providerId="ADAL" clId="{51944CE0-3847-459F-9E93-38F0D6AE4E09}" dt="2022-07-07T13:17:53.207" v="199" actId="478"/>
          <ac:grpSpMkLst>
            <pc:docMk/>
            <pc:sldMk cId="67869771" sldId="2147470104"/>
            <ac:grpSpMk id="40" creationId="{CD1B1071-D34D-DAE7-8397-44FB33B0B5A8}"/>
          </ac:grpSpMkLst>
        </pc:grpChg>
        <pc:picChg chg="add mod">
          <ac:chgData name="Anisha Laxmi" userId="e9b092c8-ceb3-4509-a0f8-a5704d6f9326" providerId="ADAL" clId="{51944CE0-3847-459F-9E93-38F0D6AE4E09}" dt="2022-07-08T13:46:58.022" v="2802" actId="1036"/>
          <ac:picMkLst>
            <pc:docMk/>
            <pc:sldMk cId="67869771" sldId="2147470104"/>
            <ac:picMk id="41" creationId="{7E3CFA5D-46FB-E82C-CCD5-3F2CB13263AF}"/>
          </ac:picMkLst>
        </pc:picChg>
        <pc:picChg chg="add mod">
          <ac:chgData name="Anisha Laxmi" userId="e9b092c8-ceb3-4509-a0f8-a5704d6f9326" providerId="ADAL" clId="{51944CE0-3847-459F-9E93-38F0D6AE4E09}" dt="2022-07-08T13:46:58.022" v="2802" actId="1036"/>
          <ac:picMkLst>
            <pc:docMk/>
            <pc:sldMk cId="67869771" sldId="2147470104"/>
            <ac:picMk id="43" creationId="{8E1C6DF1-7E3C-8266-76ED-D5FE5A623EA9}"/>
          </ac:picMkLst>
        </pc:picChg>
        <pc:picChg chg="add mod">
          <ac:chgData name="Anisha Laxmi" userId="e9b092c8-ceb3-4509-a0f8-a5704d6f9326" providerId="ADAL" clId="{51944CE0-3847-459F-9E93-38F0D6AE4E09}" dt="2022-07-08T13:46:58.022" v="2802" actId="1036"/>
          <ac:picMkLst>
            <pc:docMk/>
            <pc:sldMk cId="67869771" sldId="2147470104"/>
            <ac:picMk id="45" creationId="{DF955B21-DE79-199F-78D5-A5A961BB1B85}"/>
          </ac:picMkLst>
        </pc:picChg>
      </pc:sldChg>
      <pc:sldChg chg="addSp delSp modSp add del mod modClrScheme chgLayout">
        <pc:chgData name="Anisha Laxmi" userId="e9b092c8-ceb3-4509-a0f8-a5704d6f9326" providerId="ADAL" clId="{51944CE0-3847-459F-9E93-38F0D6AE4E09}" dt="2022-07-08T13:46:27.991" v="2793"/>
        <pc:sldMkLst>
          <pc:docMk/>
          <pc:sldMk cId="2241622503" sldId="2147470105"/>
        </pc:sldMkLst>
        <pc:spChg chg="add del mod ord">
          <ac:chgData name="Anisha Laxmi" userId="e9b092c8-ceb3-4509-a0f8-a5704d6f9326" providerId="ADAL" clId="{51944CE0-3847-459F-9E93-38F0D6AE4E09}" dt="2022-07-07T13:19:08.499" v="222"/>
          <ac:spMkLst>
            <pc:docMk/>
            <pc:sldMk cId="2241622503" sldId="2147470105"/>
            <ac:spMk id="2" creationId="{37491980-FDA9-BC7C-B921-DFA5CCAD8FA2}"/>
          </ac:spMkLst>
        </pc:spChg>
        <pc:spChg chg="mod ord">
          <ac:chgData name="Anisha Laxmi" userId="e9b092c8-ceb3-4509-a0f8-a5704d6f9326" providerId="ADAL" clId="{51944CE0-3847-459F-9E93-38F0D6AE4E09}" dt="2022-07-07T13:19:16.605" v="224"/>
          <ac:spMkLst>
            <pc:docMk/>
            <pc:sldMk cId="2241622503" sldId="2147470105"/>
            <ac:spMk id="3" creationId="{08AAEF0E-3176-F515-E7C1-F3CE750FFEDD}"/>
          </ac:spMkLst>
        </pc:spChg>
        <pc:spChg chg="add del mod ord">
          <ac:chgData name="Anisha Laxmi" userId="e9b092c8-ceb3-4509-a0f8-a5704d6f9326" providerId="ADAL" clId="{51944CE0-3847-459F-9E93-38F0D6AE4E09}" dt="2022-07-07T13:19:08.499" v="222"/>
          <ac:spMkLst>
            <pc:docMk/>
            <pc:sldMk cId="2241622503" sldId="2147470105"/>
            <ac:spMk id="4" creationId="{C751AD0B-2119-603E-66CB-8EE53FA8FE38}"/>
          </ac:spMkLst>
        </pc:spChg>
        <pc:spChg chg="add del mod ord">
          <ac:chgData name="Anisha Laxmi" userId="e9b092c8-ceb3-4509-a0f8-a5704d6f9326" providerId="ADAL" clId="{51944CE0-3847-459F-9E93-38F0D6AE4E09}" dt="2022-07-07T13:19:08.499" v="222"/>
          <ac:spMkLst>
            <pc:docMk/>
            <pc:sldMk cId="2241622503" sldId="2147470105"/>
            <ac:spMk id="5" creationId="{CA3D0B5C-A91C-7812-4014-CD08808FFE7C}"/>
          </ac:spMkLst>
        </pc:spChg>
        <pc:spChg chg="add del mod ord">
          <ac:chgData name="Anisha Laxmi" userId="e9b092c8-ceb3-4509-a0f8-a5704d6f9326" providerId="ADAL" clId="{51944CE0-3847-459F-9E93-38F0D6AE4E09}" dt="2022-07-08T10:05:33.972" v="2092" actId="255"/>
          <ac:spMkLst>
            <pc:docMk/>
            <pc:sldMk cId="2241622503" sldId="2147470105"/>
            <ac:spMk id="6" creationId="{2DDB17DB-DC69-656B-4153-6AE8898AD744}"/>
          </ac:spMkLst>
        </pc:spChg>
        <pc:spChg chg="add mod ord">
          <ac:chgData name="Anisha Laxmi" userId="e9b092c8-ceb3-4509-a0f8-a5704d6f9326" providerId="ADAL" clId="{51944CE0-3847-459F-9E93-38F0D6AE4E09}" dt="2022-07-08T10:05:33.972" v="2092" actId="255"/>
          <ac:spMkLst>
            <pc:docMk/>
            <pc:sldMk cId="2241622503" sldId="2147470105"/>
            <ac:spMk id="7" creationId="{93EEE10A-6709-B1C1-8BDE-FB06E6983959}"/>
          </ac:spMkLst>
        </pc:spChg>
        <pc:spChg chg="add mod ord">
          <ac:chgData name="Anisha Laxmi" userId="e9b092c8-ceb3-4509-a0f8-a5704d6f9326" providerId="ADAL" clId="{51944CE0-3847-459F-9E93-38F0D6AE4E09}" dt="2022-07-08T10:05:30.413" v="2091" actId="255"/>
          <ac:spMkLst>
            <pc:docMk/>
            <pc:sldMk cId="2241622503" sldId="2147470105"/>
            <ac:spMk id="8" creationId="{46994298-0624-D67C-89E6-A4AB55937FBA}"/>
          </ac:spMkLst>
        </pc:spChg>
        <pc:spChg chg="add mod ord">
          <ac:chgData name="Anisha Laxmi" userId="e9b092c8-ceb3-4509-a0f8-a5704d6f9326" providerId="ADAL" clId="{51944CE0-3847-459F-9E93-38F0D6AE4E09}" dt="2022-07-08T11:49:20.125" v="2485" actId="20577"/>
          <ac:spMkLst>
            <pc:docMk/>
            <pc:sldMk cId="2241622503" sldId="2147470105"/>
            <ac:spMk id="9" creationId="{AFE6F458-CD03-B5F3-D64C-72760FC20309}"/>
          </ac:spMkLst>
        </pc:spChg>
        <pc:spChg chg="add del mod">
          <ac:chgData name="Anisha Laxmi" userId="e9b092c8-ceb3-4509-a0f8-a5704d6f9326" providerId="ADAL" clId="{51944CE0-3847-459F-9E93-38F0D6AE4E09}" dt="2022-07-08T06:16:28.067" v="989" actId="478"/>
          <ac:spMkLst>
            <pc:docMk/>
            <pc:sldMk cId="2241622503" sldId="2147470105"/>
            <ac:spMk id="11" creationId="{F2E4A512-0A66-EE32-4FD1-64CD4B4523B5}"/>
          </ac:spMkLst>
        </pc:spChg>
        <pc:spChg chg="add mod">
          <ac:chgData name="Anisha Laxmi" userId="e9b092c8-ceb3-4509-a0f8-a5704d6f9326" providerId="ADAL" clId="{51944CE0-3847-459F-9E93-38F0D6AE4E09}" dt="2022-07-08T13:46:27.991" v="2793"/>
          <ac:spMkLst>
            <pc:docMk/>
            <pc:sldMk cId="2241622503" sldId="2147470105"/>
            <ac:spMk id="30" creationId="{8A0942FE-49A9-F81C-E40F-8BEC91ED1BC2}"/>
          </ac:spMkLst>
        </pc:spChg>
        <pc:spChg chg="del">
          <ac:chgData name="Anisha Laxmi" userId="e9b092c8-ceb3-4509-a0f8-a5704d6f9326" providerId="ADAL" clId="{51944CE0-3847-459F-9E93-38F0D6AE4E09}" dt="2022-07-07T13:18:53.594" v="217" actId="478"/>
          <ac:spMkLst>
            <pc:docMk/>
            <pc:sldMk cId="2241622503" sldId="2147470105"/>
            <ac:spMk id="46" creationId="{9BC77542-E568-D023-A5F0-1F400CE9DAA7}"/>
          </ac:spMkLst>
        </pc:spChg>
        <pc:spChg chg="del">
          <ac:chgData name="Anisha Laxmi" userId="e9b092c8-ceb3-4509-a0f8-a5704d6f9326" providerId="ADAL" clId="{51944CE0-3847-459F-9E93-38F0D6AE4E09}" dt="2022-07-07T13:18:53.594" v="217" actId="478"/>
          <ac:spMkLst>
            <pc:docMk/>
            <pc:sldMk cId="2241622503" sldId="2147470105"/>
            <ac:spMk id="47" creationId="{84C7A524-387A-AD3D-5CDE-422A7161F7F2}"/>
          </ac:spMkLst>
        </pc:spChg>
        <pc:spChg chg="del">
          <ac:chgData name="Anisha Laxmi" userId="e9b092c8-ceb3-4509-a0f8-a5704d6f9326" providerId="ADAL" clId="{51944CE0-3847-459F-9E93-38F0D6AE4E09}" dt="2022-07-07T13:18:53.594" v="217" actId="478"/>
          <ac:spMkLst>
            <pc:docMk/>
            <pc:sldMk cId="2241622503" sldId="2147470105"/>
            <ac:spMk id="48" creationId="{B305B0F8-8A12-21CE-AB5E-7D38BFBC6B22}"/>
          </ac:spMkLst>
        </pc:spChg>
        <pc:grpChg chg="del">
          <ac:chgData name="Anisha Laxmi" userId="e9b092c8-ceb3-4509-a0f8-a5704d6f9326" providerId="ADAL" clId="{51944CE0-3847-459F-9E93-38F0D6AE4E09}" dt="2022-07-07T13:18:53.594" v="217" actId="478"/>
          <ac:grpSpMkLst>
            <pc:docMk/>
            <pc:sldMk cId="2241622503" sldId="2147470105"/>
            <ac:grpSpMk id="18" creationId="{6DFD776F-54FA-BF71-F26B-867403A50952}"/>
          </ac:grpSpMkLst>
        </pc:grpChg>
        <pc:grpChg chg="del">
          <ac:chgData name="Anisha Laxmi" userId="e9b092c8-ceb3-4509-a0f8-a5704d6f9326" providerId="ADAL" clId="{51944CE0-3847-459F-9E93-38F0D6AE4E09}" dt="2022-07-07T13:18:53.594" v="217" actId="478"/>
          <ac:grpSpMkLst>
            <pc:docMk/>
            <pc:sldMk cId="2241622503" sldId="2147470105"/>
            <ac:grpSpMk id="23" creationId="{DE8A5728-F7B4-D347-A2EA-800D1A966A32}"/>
          </ac:grpSpMkLst>
        </pc:grpChg>
        <pc:grpChg chg="del">
          <ac:chgData name="Anisha Laxmi" userId="e9b092c8-ceb3-4509-a0f8-a5704d6f9326" providerId="ADAL" clId="{51944CE0-3847-459F-9E93-38F0D6AE4E09}" dt="2022-07-07T13:18:53.594" v="217" actId="478"/>
          <ac:grpSpMkLst>
            <pc:docMk/>
            <pc:sldMk cId="2241622503" sldId="2147470105"/>
            <ac:grpSpMk id="26" creationId="{696EA0E3-1EEE-E629-36EE-9755F14EEB73}"/>
          </ac:grpSpMkLst>
        </pc:grpChg>
        <pc:cxnChg chg="del">
          <ac:chgData name="Anisha Laxmi" userId="e9b092c8-ceb3-4509-a0f8-a5704d6f9326" providerId="ADAL" clId="{51944CE0-3847-459F-9E93-38F0D6AE4E09}" dt="2022-07-07T13:18:57.279" v="218" actId="478"/>
          <ac:cxnSpMkLst>
            <pc:docMk/>
            <pc:sldMk cId="2241622503" sldId="2147470105"/>
            <ac:cxnSpMk id="33" creationId="{2A67E411-CC43-3666-6F7E-1355C5AAFB07}"/>
          </ac:cxnSpMkLst>
        </pc:cxnChg>
        <pc:cxnChg chg="del">
          <ac:chgData name="Anisha Laxmi" userId="e9b092c8-ceb3-4509-a0f8-a5704d6f9326" providerId="ADAL" clId="{51944CE0-3847-459F-9E93-38F0D6AE4E09}" dt="2022-07-07T13:18:57.279" v="218" actId="478"/>
          <ac:cxnSpMkLst>
            <pc:docMk/>
            <pc:sldMk cId="2241622503" sldId="2147470105"/>
            <ac:cxnSpMk id="34" creationId="{78B1FDC4-5EB5-9DB7-F35A-BC36B2190258}"/>
          </ac:cxnSpMkLst>
        </pc:cxnChg>
      </pc:sldChg>
      <pc:sldChg chg="addSp delSp modSp add del mod modClrScheme chgLayout modNotesTx">
        <pc:chgData name="Anisha Laxmi" userId="e9b092c8-ceb3-4509-a0f8-a5704d6f9326" providerId="ADAL" clId="{51944CE0-3847-459F-9E93-38F0D6AE4E09}" dt="2022-07-08T10:10:20.282" v="2115" actId="207"/>
        <pc:sldMkLst>
          <pc:docMk/>
          <pc:sldMk cId="1708654097" sldId="2147470106"/>
        </pc:sldMkLst>
        <pc:spChg chg="add del mod ord">
          <ac:chgData name="Anisha Laxmi" userId="e9b092c8-ceb3-4509-a0f8-a5704d6f9326" providerId="ADAL" clId="{51944CE0-3847-459F-9E93-38F0D6AE4E09}" dt="2022-07-08T05:26:02.787" v="330"/>
          <ac:spMkLst>
            <pc:docMk/>
            <pc:sldMk cId="1708654097" sldId="2147470106"/>
            <ac:spMk id="2" creationId="{D52D42F3-5775-337B-9F9A-07E6E6DBC3B5}"/>
          </ac:spMkLst>
        </pc:spChg>
        <pc:spChg chg="mod ord">
          <ac:chgData name="Anisha Laxmi" userId="e9b092c8-ceb3-4509-a0f8-a5704d6f9326" providerId="ADAL" clId="{51944CE0-3847-459F-9E93-38F0D6AE4E09}" dt="2022-07-08T05:35:56.837" v="440"/>
          <ac:spMkLst>
            <pc:docMk/>
            <pc:sldMk cId="1708654097" sldId="2147470106"/>
            <ac:spMk id="3" creationId="{08AAEF0E-3176-F515-E7C1-F3CE750FFEDD}"/>
          </ac:spMkLst>
        </pc:spChg>
        <pc:spChg chg="add del mod ord">
          <ac:chgData name="Anisha Laxmi" userId="e9b092c8-ceb3-4509-a0f8-a5704d6f9326" providerId="ADAL" clId="{51944CE0-3847-459F-9E93-38F0D6AE4E09}" dt="2022-07-08T05:26:02.787" v="330"/>
          <ac:spMkLst>
            <pc:docMk/>
            <pc:sldMk cId="1708654097" sldId="2147470106"/>
            <ac:spMk id="4" creationId="{D3FABCD3-6CC1-DAA4-0BD4-012898603205}"/>
          </ac:spMkLst>
        </pc:spChg>
        <pc:spChg chg="add del mod ord">
          <ac:chgData name="Anisha Laxmi" userId="e9b092c8-ceb3-4509-a0f8-a5704d6f9326" providerId="ADAL" clId="{51944CE0-3847-459F-9E93-38F0D6AE4E09}" dt="2022-07-08T05:26:02.787" v="330"/>
          <ac:spMkLst>
            <pc:docMk/>
            <pc:sldMk cId="1708654097" sldId="2147470106"/>
            <ac:spMk id="5" creationId="{F071B6FA-E905-EAA5-052D-94250BCE42CF}"/>
          </ac:spMkLst>
        </pc:spChg>
        <pc:spChg chg="add del mod ord">
          <ac:chgData name="Anisha Laxmi" userId="e9b092c8-ceb3-4509-a0f8-a5704d6f9326" providerId="ADAL" clId="{51944CE0-3847-459F-9E93-38F0D6AE4E09}" dt="2022-07-08T05:26:05.399" v="332"/>
          <ac:spMkLst>
            <pc:docMk/>
            <pc:sldMk cId="1708654097" sldId="2147470106"/>
            <ac:spMk id="6" creationId="{E61B4BCB-1259-8296-84CD-513ABFED298E}"/>
          </ac:spMkLst>
        </pc:spChg>
        <pc:spChg chg="add del mod ord">
          <ac:chgData name="Anisha Laxmi" userId="e9b092c8-ceb3-4509-a0f8-a5704d6f9326" providerId="ADAL" clId="{51944CE0-3847-459F-9E93-38F0D6AE4E09}" dt="2022-07-08T05:26:16.458" v="335"/>
          <ac:spMkLst>
            <pc:docMk/>
            <pc:sldMk cId="1708654097" sldId="2147470106"/>
            <ac:spMk id="7" creationId="{84D0A0A3-582D-11C3-005A-82866D0A12F9}"/>
          </ac:spMkLst>
        </pc:spChg>
        <pc:spChg chg="add mod ord">
          <ac:chgData name="Anisha Laxmi" userId="e9b092c8-ceb3-4509-a0f8-a5704d6f9326" providerId="ADAL" clId="{51944CE0-3847-459F-9E93-38F0D6AE4E09}" dt="2022-07-08T05:26:11.188" v="334" actId="20577"/>
          <ac:spMkLst>
            <pc:docMk/>
            <pc:sldMk cId="1708654097" sldId="2147470106"/>
            <ac:spMk id="8" creationId="{A84F86EC-52D2-717B-D2A7-E325D673DCB3}"/>
          </ac:spMkLst>
        </pc:spChg>
        <pc:spChg chg="del">
          <ac:chgData name="Anisha Laxmi" userId="e9b092c8-ceb3-4509-a0f8-a5704d6f9326" providerId="ADAL" clId="{51944CE0-3847-459F-9E93-38F0D6AE4E09}" dt="2022-07-08T05:25:55.500" v="327" actId="478"/>
          <ac:spMkLst>
            <pc:docMk/>
            <pc:sldMk cId="1708654097" sldId="2147470106"/>
            <ac:spMk id="46" creationId="{9BC77542-E568-D023-A5F0-1F400CE9DAA7}"/>
          </ac:spMkLst>
        </pc:spChg>
        <pc:spChg chg="del">
          <ac:chgData name="Anisha Laxmi" userId="e9b092c8-ceb3-4509-a0f8-a5704d6f9326" providerId="ADAL" clId="{51944CE0-3847-459F-9E93-38F0D6AE4E09}" dt="2022-07-08T05:25:55.500" v="327" actId="478"/>
          <ac:spMkLst>
            <pc:docMk/>
            <pc:sldMk cId="1708654097" sldId="2147470106"/>
            <ac:spMk id="47" creationId="{84C7A524-387A-AD3D-5CDE-422A7161F7F2}"/>
          </ac:spMkLst>
        </pc:spChg>
        <pc:spChg chg="del">
          <ac:chgData name="Anisha Laxmi" userId="e9b092c8-ceb3-4509-a0f8-a5704d6f9326" providerId="ADAL" clId="{51944CE0-3847-459F-9E93-38F0D6AE4E09}" dt="2022-07-08T05:25:55.500" v="327" actId="478"/>
          <ac:spMkLst>
            <pc:docMk/>
            <pc:sldMk cId="1708654097" sldId="2147470106"/>
            <ac:spMk id="48" creationId="{B305B0F8-8A12-21CE-AB5E-7D38BFBC6B22}"/>
          </ac:spMkLst>
        </pc:spChg>
        <pc:grpChg chg="del">
          <ac:chgData name="Anisha Laxmi" userId="e9b092c8-ceb3-4509-a0f8-a5704d6f9326" providerId="ADAL" clId="{51944CE0-3847-459F-9E93-38F0D6AE4E09}" dt="2022-07-08T05:25:55.500" v="327" actId="478"/>
          <ac:grpSpMkLst>
            <pc:docMk/>
            <pc:sldMk cId="1708654097" sldId="2147470106"/>
            <ac:grpSpMk id="28" creationId="{761A42D4-CD56-5D1D-9227-59F79D71E425}"/>
          </ac:grpSpMkLst>
        </pc:grpChg>
        <pc:grpChg chg="del">
          <ac:chgData name="Anisha Laxmi" userId="e9b092c8-ceb3-4509-a0f8-a5704d6f9326" providerId="ADAL" clId="{51944CE0-3847-459F-9E93-38F0D6AE4E09}" dt="2022-07-08T05:25:55.500" v="327" actId="478"/>
          <ac:grpSpMkLst>
            <pc:docMk/>
            <pc:sldMk cId="1708654097" sldId="2147470106"/>
            <ac:grpSpMk id="32" creationId="{3DACDDC1-387B-31E5-E857-74025961615A}"/>
          </ac:grpSpMkLst>
        </pc:grpChg>
        <pc:grpChg chg="del">
          <ac:chgData name="Anisha Laxmi" userId="e9b092c8-ceb3-4509-a0f8-a5704d6f9326" providerId="ADAL" clId="{51944CE0-3847-459F-9E93-38F0D6AE4E09}" dt="2022-07-08T05:25:55.500" v="327" actId="478"/>
          <ac:grpSpMkLst>
            <pc:docMk/>
            <pc:sldMk cId="1708654097" sldId="2147470106"/>
            <ac:grpSpMk id="40" creationId="{CD1B1071-D34D-DAE7-8397-44FB33B0B5A8}"/>
          </ac:grpSpMkLst>
        </pc:grpChg>
        <pc:graphicFrameChg chg="add mod modGraphic">
          <ac:chgData name="Anisha Laxmi" userId="e9b092c8-ceb3-4509-a0f8-a5704d6f9326" providerId="ADAL" clId="{51944CE0-3847-459F-9E93-38F0D6AE4E09}" dt="2022-07-08T10:10:20.282" v="2115" actId="207"/>
          <ac:graphicFrameMkLst>
            <pc:docMk/>
            <pc:sldMk cId="1708654097" sldId="2147470106"/>
            <ac:graphicFrameMk id="24" creationId="{1B174109-7A00-40CF-F071-BF1B9F2CB6D4}"/>
          </ac:graphicFrameMkLst>
        </pc:graphicFrameChg>
        <pc:cxnChg chg="del">
          <ac:chgData name="Anisha Laxmi" userId="e9b092c8-ceb3-4509-a0f8-a5704d6f9326" providerId="ADAL" clId="{51944CE0-3847-459F-9E93-38F0D6AE4E09}" dt="2022-07-08T05:25:58.537" v="328" actId="478"/>
          <ac:cxnSpMkLst>
            <pc:docMk/>
            <pc:sldMk cId="1708654097" sldId="2147470106"/>
            <ac:cxnSpMk id="33" creationId="{2A67E411-CC43-3666-6F7E-1355C5AAFB07}"/>
          </ac:cxnSpMkLst>
        </pc:cxnChg>
        <pc:cxnChg chg="del">
          <ac:chgData name="Anisha Laxmi" userId="e9b092c8-ceb3-4509-a0f8-a5704d6f9326" providerId="ADAL" clId="{51944CE0-3847-459F-9E93-38F0D6AE4E09}" dt="2022-07-08T05:25:58.537" v="328" actId="478"/>
          <ac:cxnSpMkLst>
            <pc:docMk/>
            <pc:sldMk cId="1708654097" sldId="2147470106"/>
            <ac:cxnSpMk id="34" creationId="{78B1FDC4-5EB5-9DB7-F35A-BC36B2190258}"/>
          </ac:cxnSpMkLst>
        </pc:cxnChg>
      </pc:sldChg>
      <pc:sldChg chg="addSp delSp modSp add del mod ord modNotesTx">
        <pc:chgData name="Anisha Laxmi" userId="e9b092c8-ceb3-4509-a0f8-a5704d6f9326" providerId="ADAL" clId="{51944CE0-3847-459F-9E93-38F0D6AE4E09}" dt="2022-07-08T11:12:28.169" v="2299" actId="1036"/>
        <pc:sldMkLst>
          <pc:docMk/>
          <pc:sldMk cId="812751919" sldId="2147470107"/>
        </pc:sldMkLst>
        <pc:spChg chg="mod">
          <ac:chgData name="Anisha Laxmi" userId="e9b092c8-ceb3-4509-a0f8-a5704d6f9326" providerId="ADAL" clId="{51944CE0-3847-459F-9E93-38F0D6AE4E09}" dt="2022-07-07T14:27:01.720" v="300"/>
          <ac:spMkLst>
            <pc:docMk/>
            <pc:sldMk cId="812751919" sldId="2147470107"/>
            <ac:spMk id="3" creationId="{08AAEF0E-3176-F515-E7C1-F3CE750FFEDD}"/>
          </ac:spMkLst>
        </pc:spChg>
        <pc:spChg chg="add mod">
          <ac:chgData name="Anisha Laxmi" userId="e9b092c8-ceb3-4509-a0f8-a5704d6f9326" providerId="ADAL" clId="{51944CE0-3847-459F-9E93-38F0D6AE4E09}" dt="2022-07-08T10:09:32.708" v="2109" actId="12788"/>
          <ac:spMkLst>
            <pc:docMk/>
            <pc:sldMk cId="812751919" sldId="2147470107"/>
            <ac:spMk id="28" creationId="{BA00182B-B95A-E9EA-45A3-0E40DD9D6C75}"/>
          </ac:spMkLst>
        </pc:spChg>
        <pc:spChg chg="add mod">
          <ac:chgData name="Anisha Laxmi" userId="e9b092c8-ceb3-4509-a0f8-a5704d6f9326" providerId="ADAL" clId="{51944CE0-3847-459F-9E93-38F0D6AE4E09}" dt="2022-07-08T10:09:35.008" v="2110" actId="12788"/>
          <ac:spMkLst>
            <pc:docMk/>
            <pc:sldMk cId="812751919" sldId="2147470107"/>
            <ac:spMk id="29" creationId="{C2128284-0A81-4351-2A2B-C6B5AA4EAA45}"/>
          </ac:spMkLst>
        </pc:spChg>
        <pc:spChg chg="add mod">
          <ac:chgData name="Anisha Laxmi" userId="e9b092c8-ceb3-4509-a0f8-a5704d6f9326" providerId="ADAL" clId="{51944CE0-3847-459F-9E93-38F0D6AE4E09}" dt="2022-07-08T10:09:40.295" v="2114" actId="12788"/>
          <ac:spMkLst>
            <pc:docMk/>
            <pc:sldMk cId="812751919" sldId="2147470107"/>
            <ac:spMk id="30" creationId="{F2CBFC84-F60B-6B23-9912-15362310E4C6}"/>
          </ac:spMkLst>
        </pc:spChg>
        <pc:spChg chg="mod">
          <ac:chgData name="Anisha Laxmi" userId="e9b092c8-ceb3-4509-a0f8-a5704d6f9326" providerId="ADAL" clId="{51944CE0-3847-459F-9E93-38F0D6AE4E09}" dt="2022-07-07T13:22:04.256" v="276" actId="207"/>
          <ac:spMkLst>
            <pc:docMk/>
            <pc:sldMk cId="812751919" sldId="2147470107"/>
            <ac:spMk id="32" creationId="{44E075F9-CE4F-E9D7-4376-72E91D55AA63}"/>
          </ac:spMkLst>
        </pc:spChg>
        <pc:spChg chg="mod">
          <ac:chgData name="Anisha Laxmi" userId="e9b092c8-ceb3-4509-a0f8-a5704d6f9326" providerId="ADAL" clId="{51944CE0-3847-459F-9E93-38F0D6AE4E09}" dt="2022-07-07T14:19:19.386" v="283" actId="207"/>
          <ac:spMkLst>
            <pc:docMk/>
            <pc:sldMk cId="812751919" sldId="2147470107"/>
            <ac:spMk id="36" creationId="{88B4949B-52C2-6FC1-1804-BB6C8D896DEB}"/>
          </ac:spMkLst>
        </pc:spChg>
        <pc:spChg chg="mod">
          <ac:chgData name="Anisha Laxmi" userId="e9b092c8-ceb3-4509-a0f8-a5704d6f9326" providerId="ADAL" clId="{51944CE0-3847-459F-9E93-38F0D6AE4E09}" dt="2022-07-07T14:19:21.264" v="284" actId="207"/>
          <ac:spMkLst>
            <pc:docMk/>
            <pc:sldMk cId="812751919" sldId="2147470107"/>
            <ac:spMk id="40" creationId="{64F98275-D3E9-399F-2DE9-FD14EF714C7A}"/>
          </ac:spMkLst>
        </pc:spChg>
        <pc:spChg chg="mod">
          <ac:chgData name="Anisha Laxmi" userId="e9b092c8-ceb3-4509-a0f8-a5704d6f9326" providerId="ADAL" clId="{51944CE0-3847-459F-9E93-38F0D6AE4E09}" dt="2022-07-07T14:19:09.231" v="279" actId="208"/>
          <ac:spMkLst>
            <pc:docMk/>
            <pc:sldMk cId="812751919" sldId="2147470107"/>
            <ac:spMk id="41" creationId="{F06D192E-F63C-6FF8-3603-8181AF07B3DA}"/>
          </ac:spMkLst>
        </pc:spChg>
        <pc:spChg chg="mod">
          <ac:chgData name="Anisha Laxmi" userId="e9b092c8-ceb3-4509-a0f8-a5704d6f9326" providerId="ADAL" clId="{51944CE0-3847-459F-9E93-38F0D6AE4E09}" dt="2022-07-07T14:19:09.231" v="279" actId="208"/>
          <ac:spMkLst>
            <pc:docMk/>
            <pc:sldMk cId="812751919" sldId="2147470107"/>
            <ac:spMk id="42" creationId="{50B7B9EB-C44A-D8FE-4AA2-47737CD3E45C}"/>
          </ac:spMkLst>
        </pc:spChg>
        <pc:spChg chg="mod">
          <ac:chgData name="Anisha Laxmi" userId="e9b092c8-ceb3-4509-a0f8-a5704d6f9326" providerId="ADAL" clId="{51944CE0-3847-459F-9E93-38F0D6AE4E09}" dt="2022-07-07T13:21:55.933" v="272" actId="207"/>
          <ac:spMkLst>
            <pc:docMk/>
            <pc:sldMk cId="812751919" sldId="2147470107"/>
            <ac:spMk id="44" creationId="{ACC0EB23-0D4E-C569-8EFF-D94941A1B7EB}"/>
          </ac:spMkLst>
        </pc:spChg>
        <pc:spChg chg="mod">
          <ac:chgData name="Anisha Laxmi" userId="e9b092c8-ceb3-4509-a0f8-a5704d6f9326" providerId="ADAL" clId="{51944CE0-3847-459F-9E93-38F0D6AE4E09}" dt="2022-07-07T14:19:23.005" v="285" actId="207"/>
          <ac:spMkLst>
            <pc:docMk/>
            <pc:sldMk cId="812751919" sldId="2147470107"/>
            <ac:spMk id="45" creationId="{8B22CA2B-89A3-B026-C06C-CE5A0533C552}"/>
          </ac:spMkLst>
        </pc:spChg>
        <pc:spChg chg="mod">
          <ac:chgData name="Anisha Laxmi" userId="e9b092c8-ceb3-4509-a0f8-a5704d6f9326" providerId="ADAL" clId="{51944CE0-3847-459F-9E93-38F0D6AE4E09}" dt="2022-07-07T14:19:42.421" v="288"/>
          <ac:spMkLst>
            <pc:docMk/>
            <pc:sldMk cId="812751919" sldId="2147470107"/>
            <ac:spMk id="46" creationId="{9BC77542-E568-D023-A5F0-1F400CE9DAA7}"/>
          </ac:spMkLst>
        </pc:spChg>
        <pc:spChg chg="mod">
          <ac:chgData name="Anisha Laxmi" userId="e9b092c8-ceb3-4509-a0f8-a5704d6f9326" providerId="ADAL" clId="{51944CE0-3847-459F-9E93-38F0D6AE4E09}" dt="2022-07-07T14:19:54.494" v="290" actId="113"/>
          <ac:spMkLst>
            <pc:docMk/>
            <pc:sldMk cId="812751919" sldId="2147470107"/>
            <ac:spMk id="47" creationId="{84C7A524-387A-AD3D-5CDE-422A7161F7F2}"/>
          </ac:spMkLst>
        </pc:spChg>
        <pc:spChg chg="mod">
          <ac:chgData name="Anisha Laxmi" userId="e9b092c8-ceb3-4509-a0f8-a5704d6f9326" providerId="ADAL" clId="{51944CE0-3847-459F-9E93-38F0D6AE4E09}" dt="2022-07-07T14:19:46.555" v="289"/>
          <ac:spMkLst>
            <pc:docMk/>
            <pc:sldMk cId="812751919" sldId="2147470107"/>
            <ac:spMk id="48" creationId="{B305B0F8-8A12-21CE-AB5E-7D38BFBC6B22}"/>
          </ac:spMkLst>
        </pc:spChg>
        <pc:spChg chg="mod">
          <ac:chgData name="Anisha Laxmi" userId="e9b092c8-ceb3-4509-a0f8-a5704d6f9326" providerId="ADAL" clId="{51944CE0-3847-459F-9E93-38F0D6AE4E09}" dt="2022-07-07T14:19:24.091" v="286" actId="207"/>
          <ac:spMkLst>
            <pc:docMk/>
            <pc:sldMk cId="812751919" sldId="2147470107"/>
            <ac:spMk id="49" creationId="{9210F97A-54D4-ABEE-6F5D-7CB93BF799AD}"/>
          </ac:spMkLst>
        </pc:spChg>
        <pc:grpChg chg="del">
          <ac:chgData name="Anisha Laxmi" userId="e9b092c8-ceb3-4509-a0f8-a5704d6f9326" providerId="ADAL" clId="{51944CE0-3847-459F-9E93-38F0D6AE4E09}" dt="2022-07-07T13:21:05.188" v="254" actId="478"/>
          <ac:grpSpMkLst>
            <pc:docMk/>
            <pc:sldMk cId="812751919" sldId="2147470107"/>
            <ac:grpSpMk id="18" creationId="{6DFD776F-54FA-BF71-F26B-867403A50952}"/>
          </ac:grpSpMkLst>
        </pc:grpChg>
        <pc:grpChg chg="del">
          <ac:chgData name="Anisha Laxmi" userId="e9b092c8-ceb3-4509-a0f8-a5704d6f9326" providerId="ADAL" clId="{51944CE0-3847-459F-9E93-38F0D6AE4E09}" dt="2022-07-07T13:21:05.188" v="254" actId="478"/>
          <ac:grpSpMkLst>
            <pc:docMk/>
            <pc:sldMk cId="812751919" sldId="2147470107"/>
            <ac:grpSpMk id="23" creationId="{DE8A5728-F7B4-D347-A2EA-800D1A966A32}"/>
          </ac:grpSpMkLst>
        </pc:grpChg>
        <pc:grpChg chg="del">
          <ac:chgData name="Anisha Laxmi" userId="e9b092c8-ceb3-4509-a0f8-a5704d6f9326" providerId="ADAL" clId="{51944CE0-3847-459F-9E93-38F0D6AE4E09}" dt="2022-07-07T13:21:05.188" v="254" actId="478"/>
          <ac:grpSpMkLst>
            <pc:docMk/>
            <pc:sldMk cId="812751919" sldId="2147470107"/>
            <ac:grpSpMk id="26" creationId="{696EA0E3-1EEE-E629-36EE-9755F14EEB73}"/>
          </ac:grpSpMkLst>
        </pc:grpChg>
        <pc:grpChg chg="add del mod">
          <ac:chgData name="Anisha Laxmi" userId="e9b092c8-ceb3-4509-a0f8-a5704d6f9326" providerId="ADAL" clId="{51944CE0-3847-459F-9E93-38F0D6AE4E09}" dt="2022-07-08T10:09:08.912" v="2107" actId="478"/>
          <ac:grpSpMkLst>
            <pc:docMk/>
            <pc:sldMk cId="812751919" sldId="2147470107"/>
            <ac:grpSpMk id="31" creationId="{4202CDFF-9553-1849-8B49-600837573BA6}"/>
          </ac:grpSpMkLst>
        </pc:grpChg>
        <pc:grpChg chg="add del mod">
          <ac:chgData name="Anisha Laxmi" userId="e9b092c8-ceb3-4509-a0f8-a5704d6f9326" providerId="ADAL" clId="{51944CE0-3847-459F-9E93-38F0D6AE4E09}" dt="2022-07-08T10:09:08.912" v="2107" actId="478"/>
          <ac:grpSpMkLst>
            <pc:docMk/>
            <pc:sldMk cId="812751919" sldId="2147470107"/>
            <ac:grpSpMk id="38" creationId="{5B54CE76-4BB0-2DBA-30EC-A9F7CA7F6FFE}"/>
          </ac:grpSpMkLst>
        </pc:grpChg>
        <pc:grpChg chg="add del mod">
          <ac:chgData name="Anisha Laxmi" userId="e9b092c8-ceb3-4509-a0f8-a5704d6f9326" providerId="ADAL" clId="{51944CE0-3847-459F-9E93-38F0D6AE4E09}" dt="2022-07-08T10:09:08.912" v="2107" actId="478"/>
          <ac:grpSpMkLst>
            <pc:docMk/>
            <pc:sldMk cId="812751919" sldId="2147470107"/>
            <ac:grpSpMk id="43" creationId="{51A48AE8-430F-7202-1112-F6A826165FC0}"/>
          </ac:grpSpMkLst>
        </pc:grpChg>
        <pc:picChg chg="add mod">
          <ac:chgData name="Anisha Laxmi" userId="e9b092c8-ceb3-4509-a0f8-a5704d6f9326" providerId="ADAL" clId="{51944CE0-3847-459F-9E93-38F0D6AE4E09}" dt="2022-07-08T11:12:28.169" v="2299" actId="1036"/>
          <ac:picMkLst>
            <pc:docMk/>
            <pc:sldMk cId="812751919" sldId="2147470107"/>
            <ac:picMk id="50" creationId="{8EA6676F-C8AB-3469-6573-66ADAA805713}"/>
          </ac:picMkLst>
        </pc:picChg>
        <pc:picChg chg="add mod">
          <ac:chgData name="Anisha Laxmi" userId="e9b092c8-ceb3-4509-a0f8-a5704d6f9326" providerId="ADAL" clId="{51944CE0-3847-459F-9E93-38F0D6AE4E09}" dt="2022-07-08T11:12:28.169" v="2299" actId="1036"/>
          <ac:picMkLst>
            <pc:docMk/>
            <pc:sldMk cId="812751919" sldId="2147470107"/>
            <ac:picMk id="51" creationId="{679DB2DE-61AA-67E7-35BA-EF51818BFC69}"/>
          </ac:picMkLst>
        </pc:picChg>
        <pc:picChg chg="add mod">
          <ac:chgData name="Anisha Laxmi" userId="e9b092c8-ceb3-4509-a0f8-a5704d6f9326" providerId="ADAL" clId="{51944CE0-3847-459F-9E93-38F0D6AE4E09}" dt="2022-07-08T11:12:28.169" v="2299" actId="1036"/>
          <ac:picMkLst>
            <pc:docMk/>
            <pc:sldMk cId="812751919" sldId="2147470107"/>
            <ac:picMk id="52" creationId="{E91F2403-1543-CDDB-F1D5-76819C30952D}"/>
          </ac:picMkLst>
        </pc:picChg>
      </pc:sldChg>
      <pc:sldChg chg="add del">
        <pc:chgData name="Anisha Laxmi" userId="e9b092c8-ceb3-4509-a0f8-a5704d6f9326" providerId="ADAL" clId="{51944CE0-3847-459F-9E93-38F0D6AE4E09}" dt="2022-07-08T09:11:47.755" v="1811" actId="47"/>
        <pc:sldMkLst>
          <pc:docMk/>
          <pc:sldMk cId="2458045301" sldId="2147470108"/>
        </pc:sldMkLst>
      </pc:sldChg>
      <pc:sldChg chg="addSp delSp modSp add del mod modClrScheme chgLayout modNotesTx">
        <pc:chgData name="Anisha Laxmi" userId="e9b092c8-ceb3-4509-a0f8-a5704d6f9326" providerId="ADAL" clId="{51944CE0-3847-459F-9E93-38F0D6AE4E09}" dt="2022-07-08T10:35:22.302" v="2151" actId="12789"/>
        <pc:sldMkLst>
          <pc:docMk/>
          <pc:sldMk cId="1705242758" sldId="2147470109"/>
        </pc:sldMkLst>
        <pc:spChg chg="mod ord">
          <ac:chgData name="Anisha Laxmi" userId="e9b092c8-ceb3-4509-a0f8-a5704d6f9326" providerId="ADAL" clId="{51944CE0-3847-459F-9E93-38F0D6AE4E09}" dt="2022-07-08T05:27:11.808" v="350"/>
          <ac:spMkLst>
            <pc:docMk/>
            <pc:sldMk cId="1705242758" sldId="2147470109"/>
            <ac:spMk id="3" creationId="{08AAEF0E-3176-F515-E7C1-F3CE750FFEDD}"/>
          </ac:spMkLst>
        </pc:spChg>
        <pc:spChg chg="add del mod">
          <ac:chgData name="Anisha Laxmi" userId="e9b092c8-ceb3-4509-a0f8-a5704d6f9326" providerId="ADAL" clId="{51944CE0-3847-459F-9E93-38F0D6AE4E09}" dt="2022-07-08T05:27:11.808" v="350"/>
          <ac:spMkLst>
            <pc:docMk/>
            <pc:sldMk cId="1705242758" sldId="2147470109"/>
            <ac:spMk id="4" creationId="{9A9F84AE-BB0F-D9B0-DFBA-E485FAAE39A1}"/>
          </ac:spMkLst>
        </pc:spChg>
        <pc:spChg chg="add del mod ord">
          <ac:chgData name="Anisha Laxmi" userId="e9b092c8-ceb3-4509-a0f8-a5704d6f9326" providerId="ADAL" clId="{51944CE0-3847-459F-9E93-38F0D6AE4E09}" dt="2022-07-08T05:27:11.808" v="350"/>
          <ac:spMkLst>
            <pc:docMk/>
            <pc:sldMk cId="1705242758" sldId="2147470109"/>
            <ac:spMk id="6" creationId="{D8931C4C-6064-32CD-182C-0B01D4F32D0D}"/>
          </ac:spMkLst>
        </pc:spChg>
        <pc:spChg chg="add del mod ord">
          <ac:chgData name="Anisha Laxmi" userId="e9b092c8-ceb3-4509-a0f8-a5704d6f9326" providerId="ADAL" clId="{51944CE0-3847-459F-9E93-38F0D6AE4E09}" dt="2022-07-08T05:28:06.764" v="374" actId="478"/>
          <ac:spMkLst>
            <pc:docMk/>
            <pc:sldMk cId="1705242758" sldId="2147470109"/>
            <ac:spMk id="7" creationId="{248624B1-D0F0-235F-D3A9-E3452287F096}"/>
          </ac:spMkLst>
        </pc:spChg>
        <pc:spChg chg="del">
          <ac:chgData name="Anisha Laxmi" userId="e9b092c8-ceb3-4509-a0f8-a5704d6f9326" providerId="ADAL" clId="{51944CE0-3847-459F-9E93-38F0D6AE4E09}" dt="2022-07-08T05:27:08.989" v="348" actId="478"/>
          <ac:spMkLst>
            <pc:docMk/>
            <pc:sldMk cId="1705242758" sldId="2147470109"/>
            <ac:spMk id="8" creationId="{A84F86EC-52D2-717B-D2A7-E325D673DCB3}"/>
          </ac:spMkLst>
        </pc:spChg>
        <pc:spChg chg="mod topLvl">
          <ac:chgData name="Anisha Laxmi" userId="e9b092c8-ceb3-4509-a0f8-a5704d6f9326" providerId="ADAL" clId="{51944CE0-3847-459F-9E93-38F0D6AE4E09}" dt="2022-07-08T10:35:18.219" v="2148" actId="12789"/>
          <ac:spMkLst>
            <pc:docMk/>
            <pc:sldMk cId="1705242758" sldId="2147470109"/>
            <ac:spMk id="11" creationId="{C33FA20B-90F0-DE7F-0A89-7B7183C237C3}"/>
          </ac:spMkLst>
        </pc:spChg>
        <pc:spChg chg="mod topLvl">
          <ac:chgData name="Anisha Laxmi" userId="e9b092c8-ceb3-4509-a0f8-a5704d6f9326" providerId="ADAL" clId="{51944CE0-3847-459F-9E93-38F0D6AE4E09}" dt="2022-07-08T10:35:12.505" v="2146" actId="165"/>
          <ac:spMkLst>
            <pc:docMk/>
            <pc:sldMk cId="1705242758" sldId="2147470109"/>
            <ac:spMk id="12" creationId="{60E716BA-3AA7-89D7-32BC-4BFAA8FE6A53}"/>
          </ac:spMkLst>
        </pc:spChg>
        <pc:spChg chg="mod topLvl">
          <ac:chgData name="Anisha Laxmi" userId="e9b092c8-ceb3-4509-a0f8-a5704d6f9326" providerId="ADAL" clId="{51944CE0-3847-459F-9E93-38F0D6AE4E09}" dt="2022-07-08T10:35:19.984" v="2149" actId="12789"/>
          <ac:spMkLst>
            <pc:docMk/>
            <pc:sldMk cId="1705242758" sldId="2147470109"/>
            <ac:spMk id="14" creationId="{C443FB8A-3EEC-13B8-875D-9E34CAFF2F48}"/>
          </ac:spMkLst>
        </pc:spChg>
        <pc:spChg chg="mod topLvl">
          <ac:chgData name="Anisha Laxmi" userId="e9b092c8-ceb3-4509-a0f8-a5704d6f9326" providerId="ADAL" clId="{51944CE0-3847-459F-9E93-38F0D6AE4E09}" dt="2022-07-08T10:35:12.505" v="2146" actId="165"/>
          <ac:spMkLst>
            <pc:docMk/>
            <pc:sldMk cId="1705242758" sldId="2147470109"/>
            <ac:spMk id="15" creationId="{E3FF6F1E-71BB-1169-8274-38C422E0CFE3}"/>
          </ac:spMkLst>
        </pc:spChg>
        <pc:spChg chg="mod topLvl">
          <ac:chgData name="Anisha Laxmi" userId="e9b092c8-ceb3-4509-a0f8-a5704d6f9326" providerId="ADAL" clId="{51944CE0-3847-459F-9E93-38F0D6AE4E09}" dt="2022-07-08T10:35:21.231" v="2150" actId="12789"/>
          <ac:spMkLst>
            <pc:docMk/>
            <pc:sldMk cId="1705242758" sldId="2147470109"/>
            <ac:spMk id="17" creationId="{A249FAB8-B40F-2627-1749-6C299FD79977}"/>
          </ac:spMkLst>
        </pc:spChg>
        <pc:spChg chg="mod topLvl">
          <ac:chgData name="Anisha Laxmi" userId="e9b092c8-ceb3-4509-a0f8-a5704d6f9326" providerId="ADAL" clId="{51944CE0-3847-459F-9E93-38F0D6AE4E09}" dt="2022-07-08T10:35:12.505" v="2146" actId="165"/>
          <ac:spMkLst>
            <pc:docMk/>
            <pc:sldMk cId="1705242758" sldId="2147470109"/>
            <ac:spMk id="18" creationId="{0E229685-6376-7B22-4F3F-C6A83D151F9B}"/>
          </ac:spMkLst>
        </pc:spChg>
        <pc:spChg chg="mod topLvl">
          <ac:chgData name="Anisha Laxmi" userId="e9b092c8-ceb3-4509-a0f8-a5704d6f9326" providerId="ADAL" clId="{51944CE0-3847-459F-9E93-38F0D6AE4E09}" dt="2022-07-08T10:35:22.302" v="2151" actId="12789"/>
          <ac:spMkLst>
            <pc:docMk/>
            <pc:sldMk cId="1705242758" sldId="2147470109"/>
            <ac:spMk id="20" creationId="{144315ED-E573-96FD-1A3F-B6E9865224B0}"/>
          </ac:spMkLst>
        </pc:spChg>
        <pc:spChg chg="mod topLvl">
          <ac:chgData name="Anisha Laxmi" userId="e9b092c8-ceb3-4509-a0f8-a5704d6f9326" providerId="ADAL" clId="{51944CE0-3847-459F-9E93-38F0D6AE4E09}" dt="2022-07-08T10:35:12.505" v="2146" actId="165"/>
          <ac:spMkLst>
            <pc:docMk/>
            <pc:sldMk cId="1705242758" sldId="2147470109"/>
            <ac:spMk id="21" creationId="{592EFCC4-6A49-72F5-EAFF-0E538D6574D9}"/>
          </ac:spMkLst>
        </pc:spChg>
        <pc:spChg chg="mod">
          <ac:chgData name="Anisha Laxmi" userId="e9b092c8-ceb3-4509-a0f8-a5704d6f9326" providerId="ADAL" clId="{51944CE0-3847-459F-9E93-38F0D6AE4E09}" dt="2022-07-08T10:13:20.374" v="2120" actId="165"/>
          <ac:spMkLst>
            <pc:docMk/>
            <pc:sldMk cId="1705242758" sldId="2147470109"/>
            <ac:spMk id="23" creationId="{64AF7C61-90EF-8655-270E-9B252365C281}"/>
          </ac:spMkLst>
        </pc:spChg>
        <pc:spChg chg="mod">
          <ac:chgData name="Anisha Laxmi" userId="e9b092c8-ceb3-4509-a0f8-a5704d6f9326" providerId="ADAL" clId="{51944CE0-3847-459F-9E93-38F0D6AE4E09}" dt="2022-07-08T10:13:20.374" v="2120" actId="165"/>
          <ac:spMkLst>
            <pc:docMk/>
            <pc:sldMk cId="1705242758" sldId="2147470109"/>
            <ac:spMk id="25" creationId="{3574F608-0E59-3D3A-3C05-953716C83C1D}"/>
          </ac:spMkLst>
        </pc:spChg>
        <pc:spChg chg="mod">
          <ac:chgData name="Anisha Laxmi" userId="e9b092c8-ceb3-4509-a0f8-a5704d6f9326" providerId="ADAL" clId="{51944CE0-3847-459F-9E93-38F0D6AE4E09}" dt="2022-07-08T10:13:20.374" v="2120" actId="165"/>
          <ac:spMkLst>
            <pc:docMk/>
            <pc:sldMk cId="1705242758" sldId="2147470109"/>
            <ac:spMk id="26" creationId="{D34F0589-E5DE-8BAB-D049-EFEDF54B06E7}"/>
          </ac:spMkLst>
        </pc:spChg>
        <pc:spChg chg="mod">
          <ac:chgData name="Anisha Laxmi" userId="e9b092c8-ceb3-4509-a0f8-a5704d6f9326" providerId="ADAL" clId="{51944CE0-3847-459F-9E93-38F0D6AE4E09}" dt="2022-07-08T10:13:20.374" v="2120" actId="165"/>
          <ac:spMkLst>
            <pc:docMk/>
            <pc:sldMk cId="1705242758" sldId="2147470109"/>
            <ac:spMk id="27" creationId="{6351F2E2-C39A-6186-DAE3-AD9FBD9EEF42}"/>
          </ac:spMkLst>
        </pc:spChg>
        <pc:spChg chg="mod">
          <ac:chgData name="Anisha Laxmi" userId="e9b092c8-ceb3-4509-a0f8-a5704d6f9326" providerId="ADAL" clId="{51944CE0-3847-459F-9E93-38F0D6AE4E09}" dt="2022-07-08T10:13:20.374" v="2120" actId="165"/>
          <ac:spMkLst>
            <pc:docMk/>
            <pc:sldMk cId="1705242758" sldId="2147470109"/>
            <ac:spMk id="28" creationId="{709210B4-E4C1-7E1B-92E1-AF73A8CA38CA}"/>
          </ac:spMkLst>
        </pc:spChg>
        <pc:spChg chg="mod">
          <ac:chgData name="Anisha Laxmi" userId="e9b092c8-ceb3-4509-a0f8-a5704d6f9326" providerId="ADAL" clId="{51944CE0-3847-459F-9E93-38F0D6AE4E09}" dt="2022-07-08T10:13:20.374" v="2120" actId="165"/>
          <ac:spMkLst>
            <pc:docMk/>
            <pc:sldMk cId="1705242758" sldId="2147470109"/>
            <ac:spMk id="30" creationId="{E3F30896-D2FC-3ACF-A411-592D6EC862C7}"/>
          </ac:spMkLst>
        </pc:spChg>
        <pc:spChg chg="mod">
          <ac:chgData name="Anisha Laxmi" userId="e9b092c8-ceb3-4509-a0f8-a5704d6f9326" providerId="ADAL" clId="{51944CE0-3847-459F-9E93-38F0D6AE4E09}" dt="2022-07-08T10:13:20.374" v="2120" actId="165"/>
          <ac:spMkLst>
            <pc:docMk/>
            <pc:sldMk cId="1705242758" sldId="2147470109"/>
            <ac:spMk id="31" creationId="{E58EEB73-BFFA-25FD-0FEE-3CE4376DAD7B}"/>
          </ac:spMkLst>
        </pc:spChg>
        <pc:spChg chg="mod">
          <ac:chgData name="Anisha Laxmi" userId="e9b092c8-ceb3-4509-a0f8-a5704d6f9326" providerId="ADAL" clId="{51944CE0-3847-459F-9E93-38F0D6AE4E09}" dt="2022-07-08T10:13:20.374" v="2120" actId="165"/>
          <ac:spMkLst>
            <pc:docMk/>
            <pc:sldMk cId="1705242758" sldId="2147470109"/>
            <ac:spMk id="32" creationId="{FBDEBA2D-7295-3FA9-99D0-2755F30DAD88}"/>
          </ac:spMkLst>
        </pc:spChg>
        <pc:spChg chg="mod">
          <ac:chgData name="Anisha Laxmi" userId="e9b092c8-ceb3-4509-a0f8-a5704d6f9326" providerId="ADAL" clId="{51944CE0-3847-459F-9E93-38F0D6AE4E09}" dt="2022-07-08T10:13:20.374" v="2120" actId="165"/>
          <ac:spMkLst>
            <pc:docMk/>
            <pc:sldMk cId="1705242758" sldId="2147470109"/>
            <ac:spMk id="33" creationId="{591B04C6-BDC5-3FC0-4173-F4DEBA5057BD}"/>
          </ac:spMkLst>
        </pc:spChg>
        <pc:spChg chg="mod">
          <ac:chgData name="Anisha Laxmi" userId="e9b092c8-ceb3-4509-a0f8-a5704d6f9326" providerId="ADAL" clId="{51944CE0-3847-459F-9E93-38F0D6AE4E09}" dt="2022-07-08T10:13:20.374" v="2120" actId="165"/>
          <ac:spMkLst>
            <pc:docMk/>
            <pc:sldMk cId="1705242758" sldId="2147470109"/>
            <ac:spMk id="35" creationId="{7725A145-04A7-F267-7306-535863F42765}"/>
          </ac:spMkLst>
        </pc:spChg>
        <pc:spChg chg="mod">
          <ac:chgData name="Anisha Laxmi" userId="e9b092c8-ceb3-4509-a0f8-a5704d6f9326" providerId="ADAL" clId="{51944CE0-3847-459F-9E93-38F0D6AE4E09}" dt="2022-07-08T10:13:20.374" v="2120" actId="165"/>
          <ac:spMkLst>
            <pc:docMk/>
            <pc:sldMk cId="1705242758" sldId="2147470109"/>
            <ac:spMk id="36" creationId="{8CF4E392-D14F-5661-FC87-7E1517EC1F11}"/>
          </ac:spMkLst>
        </pc:spChg>
        <pc:spChg chg="mod">
          <ac:chgData name="Anisha Laxmi" userId="e9b092c8-ceb3-4509-a0f8-a5704d6f9326" providerId="ADAL" clId="{51944CE0-3847-459F-9E93-38F0D6AE4E09}" dt="2022-07-08T10:13:20.374" v="2120" actId="165"/>
          <ac:spMkLst>
            <pc:docMk/>
            <pc:sldMk cId="1705242758" sldId="2147470109"/>
            <ac:spMk id="37" creationId="{E33B1D72-A3C7-A28F-B4EB-1C6044BE69F9}"/>
          </ac:spMkLst>
        </pc:spChg>
        <pc:spChg chg="mod">
          <ac:chgData name="Anisha Laxmi" userId="e9b092c8-ceb3-4509-a0f8-a5704d6f9326" providerId="ADAL" clId="{51944CE0-3847-459F-9E93-38F0D6AE4E09}" dt="2022-07-08T10:13:20.374" v="2120" actId="165"/>
          <ac:spMkLst>
            <pc:docMk/>
            <pc:sldMk cId="1705242758" sldId="2147470109"/>
            <ac:spMk id="39" creationId="{028B98B9-9796-4509-4C05-6DD70E8C754D}"/>
          </ac:spMkLst>
        </pc:spChg>
        <pc:spChg chg="mod">
          <ac:chgData name="Anisha Laxmi" userId="e9b092c8-ceb3-4509-a0f8-a5704d6f9326" providerId="ADAL" clId="{51944CE0-3847-459F-9E93-38F0D6AE4E09}" dt="2022-07-08T10:13:20.374" v="2120" actId="165"/>
          <ac:spMkLst>
            <pc:docMk/>
            <pc:sldMk cId="1705242758" sldId="2147470109"/>
            <ac:spMk id="40" creationId="{24B53C25-EB6F-6B74-813E-A043B81E729E}"/>
          </ac:spMkLst>
        </pc:spChg>
        <pc:spChg chg="mod">
          <ac:chgData name="Anisha Laxmi" userId="e9b092c8-ceb3-4509-a0f8-a5704d6f9326" providerId="ADAL" clId="{51944CE0-3847-459F-9E93-38F0D6AE4E09}" dt="2022-07-08T10:13:20.374" v="2120" actId="165"/>
          <ac:spMkLst>
            <pc:docMk/>
            <pc:sldMk cId="1705242758" sldId="2147470109"/>
            <ac:spMk id="41" creationId="{02D48FB7-A90F-9129-C70A-F2260B1207C0}"/>
          </ac:spMkLst>
        </pc:spChg>
        <pc:spChg chg="mod">
          <ac:chgData name="Anisha Laxmi" userId="e9b092c8-ceb3-4509-a0f8-a5704d6f9326" providerId="ADAL" clId="{51944CE0-3847-459F-9E93-38F0D6AE4E09}" dt="2022-07-08T10:13:20.374" v="2120" actId="165"/>
          <ac:spMkLst>
            <pc:docMk/>
            <pc:sldMk cId="1705242758" sldId="2147470109"/>
            <ac:spMk id="42" creationId="{B5BF52A5-E0C9-E41A-5C5A-A88CC371AB55}"/>
          </ac:spMkLst>
        </pc:spChg>
        <pc:spChg chg="mod">
          <ac:chgData name="Anisha Laxmi" userId="e9b092c8-ceb3-4509-a0f8-a5704d6f9326" providerId="ADAL" clId="{51944CE0-3847-459F-9E93-38F0D6AE4E09}" dt="2022-07-08T10:13:20.374" v="2120" actId="165"/>
          <ac:spMkLst>
            <pc:docMk/>
            <pc:sldMk cId="1705242758" sldId="2147470109"/>
            <ac:spMk id="43" creationId="{80BF1828-A1CC-5732-3AF0-ECDD2E389666}"/>
          </ac:spMkLst>
        </pc:spChg>
        <pc:grpChg chg="add del mod">
          <ac:chgData name="Anisha Laxmi" userId="e9b092c8-ceb3-4509-a0f8-a5704d6f9326" providerId="ADAL" clId="{51944CE0-3847-459F-9E93-38F0D6AE4E09}" dt="2022-07-08T05:27:38.149" v="355" actId="165"/>
          <ac:grpSpMkLst>
            <pc:docMk/>
            <pc:sldMk cId="1705242758" sldId="2147470109"/>
            <ac:grpSpMk id="9" creationId="{3B0EABCD-79E5-05EA-2083-97045F24AC53}"/>
          </ac:grpSpMkLst>
        </pc:grpChg>
        <pc:grpChg chg="add del mod topLvl">
          <ac:chgData name="Anisha Laxmi" userId="e9b092c8-ceb3-4509-a0f8-a5704d6f9326" providerId="ADAL" clId="{51944CE0-3847-459F-9E93-38F0D6AE4E09}" dt="2022-07-08T10:35:12.505" v="2146" actId="165"/>
          <ac:grpSpMkLst>
            <pc:docMk/>
            <pc:sldMk cId="1705242758" sldId="2147470109"/>
            <ac:grpSpMk id="10" creationId="{1BFD484D-6A95-DADB-0BAB-74FA52F9A93D}"/>
          </ac:grpSpMkLst>
        </pc:grpChg>
        <pc:grpChg chg="add del mod topLvl">
          <ac:chgData name="Anisha Laxmi" userId="e9b092c8-ceb3-4509-a0f8-a5704d6f9326" providerId="ADAL" clId="{51944CE0-3847-459F-9E93-38F0D6AE4E09}" dt="2022-07-08T10:35:12.505" v="2146" actId="165"/>
          <ac:grpSpMkLst>
            <pc:docMk/>
            <pc:sldMk cId="1705242758" sldId="2147470109"/>
            <ac:grpSpMk id="13" creationId="{CFB4C83B-95D8-8195-F3DA-1A38EEC114FD}"/>
          </ac:grpSpMkLst>
        </pc:grpChg>
        <pc:grpChg chg="add del mod topLvl">
          <ac:chgData name="Anisha Laxmi" userId="e9b092c8-ceb3-4509-a0f8-a5704d6f9326" providerId="ADAL" clId="{51944CE0-3847-459F-9E93-38F0D6AE4E09}" dt="2022-07-08T10:35:12.505" v="2146" actId="165"/>
          <ac:grpSpMkLst>
            <pc:docMk/>
            <pc:sldMk cId="1705242758" sldId="2147470109"/>
            <ac:grpSpMk id="16" creationId="{35CC8922-6577-5B43-3FED-549410279C36}"/>
          </ac:grpSpMkLst>
        </pc:grpChg>
        <pc:grpChg chg="add del mod topLvl">
          <ac:chgData name="Anisha Laxmi" userId="e9b092c8-ceb3-4509-a0f8-a5704d6f9326" providerId="ADAL" clId="{51944CE0-3847-459F-9E93-38F0D6AE4E09}" dt="2022-07-08T10:35:12.505" v="2146" actId="165"/>
          <ac:grpSpMkLst>
            <pc:docMk/>
            <pc:sldMk cId="1705242758" sldId="2147470109"/>
            <ac:grpSpMk id="19" creationId="{94D14EF0-7800-F9C7-385B-2A93D3935379}"/>
          </ac:grpSpMkLst>
        </pc:grpChg>
        <pc:grpChg chg="add del mod topLvl">
          <ac:chgData name="Anisha Laxmi" userId="e9b092c8-ceb3-4509-a0f8-a5704d6f9326" providerId="ADAL" clId="{51944CE0-3847-459F-9E93-38F0D6AE4E09}" dt="2022-07-08T10:34:20.314" v="2140" actId="478"/>
          <ac:grpSpMkLst>
            <pc:docMk/>
            <pc:sldMk cId="1705242758" sldId="2147470109"/>
            <ac:grpSpMk id="22" creationId="{B933914B-706A-B881-FEA8-9C0D3BB27336}"/>
          </ac:grpSpMkLst>
        </pc:grpChg>
        <pc:grpChg chg="add del mod topLvl">
          <ac:chgData name="Anisha Laxmi" userId="e9b092c8-ceb3-4509-a0f8-a5704d6f9326" providerId="ADAL" clId="{51944CE0-3847-459F-9E93-38F0D6AE4E09}" dt="2022-07-08T10:23:45.241" v="2126" actId="478"/>
          <ac:grpSpMkLst>
            <pc:docMk/>
            <pc:sldMk cId="1705242758" sldId="2147470109"/>
            <ac:grpSpMk id="29" creationId="{7C3227A7-A24E-5530-8F7C-49DA60373C98}"/>
          </ac:grpSpMkLst>
        </pc:grpChg>
        <pc:grpChg chg="add del mod topLvl">
          <ac:chgData name="Anisha Laxmi" userId="e9b092c8-ceb3-4509-a0f8-a5704d6f9326" providerId="ADAL" clId="{51944CE0-3847-459F-9E93-38F0D6AE4E09}" dt="2022-07-08T10:33:24.786" v="2136" actId="478"/>
          <ac:grpSpMkLst>
            <pc:docMk/>
            <pc:sldMk cId="1705242758" sldId="2147470109"/>
            <ac:grpSpMk id="34" creationId="{34FA479F-0131-4BA6-C8A4-7D5A796EDDAA}"/>
          </ac:grpSpMkLst>
        </pc:grpChg>
        <pc:grpChg chg="add del mod topLvl">
          <ac:chgData name="Anisha Laxmi" userId="e9b092c8-ceb3-4509-a0f8-a5704d6f9326" providerId="ADAL" clId="{51944CE0-3847-459F-9E93-38F0D6AE4E09}" dt="2022-07-08T10:35:04.746" v="2143" actId="478"/>
          <ac:grpSpMkLst>
            <pc:docMk/>
            <pc:sldMk cId="1705242758" sldId="2147470109"/>
            <ac:grpSpMk id="38" creationId="{DE26C541-CB2F-F8FF-389C-244EC130125D}"/>
          </ac:grpSpMkLst>
        </pc:grpChg>
        <pc:grpChg chg="add del mod">
          <ac:chgData name="Anisha Laxmi" userId="e9b092c8-ceb3-4509-a0f8-a5704d6f9326" providerId="ADAL" clId="{51944CE0-3847-459F-9E93-38F0D6AE4E09}" dt="2022-07-08T10:13:20.374" v="2120" actId="165"/>
          <ac:grpSpMkLst>
            <pc:docMk/>
            <pc:sldMk cId="1705242758" sldId="2147470109"/>
            <ac:grpSpMk id="44" creationId="{EE9884B6-1042-A9A4-DF20-A705E0FC069B}"/>
          </ac:grpSpMkLst>
        </pc:grpChg>
        <pc:grpChg chg="add del mod">
          <ac:chgData name="Anisha Laxmi" userId="e9b092c8-ceb3-4509-a0f8-a5704d6f9326" providerId="ADAL" clId="{51944CE0-3847-459F-9E93-38F0D6AE4E09}" dt="2022-07-08T10:35:11.225" v="2145" actId="165"/>
          <ac:grpSpMkLst>
            <pc:docMk/>
            <pc:sldMk cId="1705242758" sldId="2147470109"/>
            <ac:grpSpMk id="45" creationId="{2E8106CC-670D-4062-3418-1A53BF3769AC}"/>
          </ac:grpSpMkLst>
        </pc:grpChg>
        <pc:graphicFrameChg chg="del">
          <ac:chgData name="Anisha Laxmi" userId="e9b092c8-ceb3-4509-a0f8-a5704d6f9326" providerId="ADAL" clId="{51944CE0-3847-459F-9E93-38F0D6AE4E09}" dt="2022-07-08T05:27:08.989" v="348" actId="478"/>
          <ac:graphicFrameMkLst>
            <pc:docMk/>
            <pc:sldMk cId="1705242758" sldId="2147470109"/>
            <ac:graphicFrameMk id="24" creationId="{1B174109-7A00-40CF-F071-BF1B9F2CB6D4}"/>
          </ac:graphicFrameMkLst>
        </pc:graphicFrameChg>
        <pc:picChg chg="add del mod">
          <ac:chgData name="Anisha Laxmi" userId="e9b092c8-ceb3-4509-a0f8-a5704d6f9326" providerId="ADAL" clId="{51944CE0-3847-459F-9E93-38F0D6AE4E09}" dt="2022-07-08T10:23:30.845" v="2123" actId="478"/>
          <ac:picMkLst>
            <pc:docMk/>
            <pc:sldMk cId="1705242758" sldId="2147470109"/>
            <ac:picMk id="46" creationId="{F60A7B4C-DCE2-89A8-BFF5-FC301A77737B}"/>
          </ac:picMkLst>
        </pc:picChg>
        <pc:picChg chg="add mod">
          <ac:chgData name="Anisha Laxmi" userId="e9b092c8-ceb3-4509-a0f8-a5704d6f9326" providerId="ADAL" clId="{51944CE0-3847-459F-9E93-38F0D6AE4E09}" dt="2022-07-08T10:35:19.984" v="2149" actId="12789"/>
          <ac:picMkLst>
            <pc:docMk/>
            <pc:sldMk cId="1705242758" sldId="2147470109"/>
            <ac:picMk id="47" creationId="{EC470246-4949-350C-1770-1FD9128AFF2B}"/>
          </ac:picMkLst>
        </pc:picChg>
        <pc:picChg chg="add del mod">
          <ac:chgData name="Anisha Laxmi" userId="e9b092c8-ceb3-4509-a0f8-a5704d6f9326" providerId="ADAL" clId="{51944CE0-3847-459F-9E93-38F0D6AE4E09}" dt="2022-07-08T10:31:13.359" v="2133" actId="478"/>
          <ac:picMkLst>
            <pc:docMk/>
            <pc:sldMk cId="1705242758" sldId="2147470109"/>
            <ac:picMk id="48" creationId="{16FE74AA-A084-498C-9582-6EA18DB9B2D8}"/>
          </ac:picMkLst>
        </pc:picChg>
        <pc:picChg chg="add mod">
          <ac:chgData name="Anisha Laxmi" userId="e9b092c8-ceb3-4509-a0f8-a5704d6f9326" providerId="ADAL" clId="{51944CE0-3847-459F-9E93-38F0D6AE4E09}" dt="2022-07-08T10:35:21.231" v="2150" actId="12789"/>
          <ac:picMkLst>
            <pc:docMk/>
            <pc:sldMk cId="1705242758" sldId="2147470109"/>
            <ac:picMk id="49" creationId="{718BB78D-C69F-4100-AC78-C6A559B21956}"/>
          </ac:picMkLst>
        </pc:picChg>
        <pc:picChg chg="add mod">
          <ac:chgData name="Anisha Laxmi" userId="e9b092c8-ceb3-4509-a0f8-a5704d6f9326" providerId="ADAL" clId="{51944CE0-3847-459F-9E93-38F0D6AE4E09}" dt="2022-07-08T10:35:18.219" v="2148" actId="12789"/>
          <ac:picMkLst>
            <pc:docMk/>
            <pc:sldMk cId="1705242758" sldId="2147470109"/>
            <ac:picMk id="50" creationId="{B835BD69-D106-C737-408D-81FE21D2D144}"/>
          </ac:picMkLst>
        </pc:picChg>
        <pc:picChg chg="add mod">
          <ac:chgData name="Anisha Laxmi" userId="e9b092c8-ceb3-4509-a0f8-a5704d6f9326" providerId="ADAL" clId="{51944CE0-3847-459F-9E93-38F0D6AE4E09}" dt="2022-07-08T10:35:22.302" v="2151" actId="12789"/>
          <ac:picMkLst>
            <pc:docMk/>
            <pc:sldMk cId="1705242758" sldId="2147470109"/>
            <ac:picMk id="51" creationId="{7EE25D5C-ED25-6BDB-0F18-66F85F76341D}"/>
          </ac:picMkLst>
        </pc:picChg>
      </pc:sldChg>
      <pc:sldChg chg="addSp delSp modSp add del mod modNotesTx">
        <pc:chgData name="Anisha Laxmi" userId="e9b092c8-ceb3-4509-a0f8-a5704d6f9326" providerId="ADAL" clId="{51944CE0-3847-459F-9E93-38F0D6AE4E09}" dt="2022-07-08T10:45:56.039" v="2192" actId="12789"/>
        <pc:sldMkLst>
          <pc:docMk/>
          <pc:sldMk cId="3446762161" sldId="2147470110"/>
        </pc:sldMkLst>
        <pc:spChg chg="mod">
          <ac:chgData name="Anisha Laxmi" userId="e9b092c8-ceb3-4509-a0f8-a5704d6f9326" providerId="ADAL" clId="{51944CE0-3847-459F-9E93-38F0D6AE4E09}" dt="2022-07-08T05:28:50.202" v="381"/>
          <ac:spMkLst>
            <pc:docMk/>
            <pc:sldMk cId="3446762161" sldId="2147470110"/>
            <ac:spMk id="3" creationId="{08AAEF0E-3176-F515-E7C1-F3CE750FFEDD}"/>
          </ac:spMkLst>
        </pc:spChg>
        <pc:spChg chg="mod">
          <ac:chgData name="Anisha Laxmi" userId="e9b092c8-ceb3-4509-a0f8-a5704d6f9326" providerId="ADAL" clId="{51944CE0-3847-459F-9E93-38F0D6AE4E09}" dt="2022-07-08T05:29:45.719" v="392" actId="554"/>
          <ac:spMkLst>
            <pc:docMk/>
            <pc:sldMk cId="3446762161" sldId="2147470110"/>
            <ac:spMk id="11" creationId="{C33FA20B-90F0-DE7F-0A89-7B7183C237C3}"/>
          </ac:spMkLst>
        </pc:spChg>
        <pc:spChg chg="mod">
          <ac:chgData name="Anisha Laxmi" userId="e9b092c8-ceb3-4509-a0f8-a5704d6f9326" providerId="ADAL" clId="{51944CE0-3847-459F-9E93-38F0D6AE4E09}" dt="2022-07-08T05:29:45.719" v="392" actId="554"/>
          <ac:spMkLst>
            <pc:docMk/>
            <pc:sldMk cId="3446762161" sldId="2147470110"/>
            <ac:spMk id="12" creationId="{60E716BA-3AA7-89D7-32BC-4BFAA8FE6A53}"/>
          </ac:spMkLst>
        </pc:spChg>
        <pc:spChg chg="mod">
          <ac:chgData name="Anisha Laxmi" userId="e9b092c8-ceb3-4509-a0f8-a5704d6f9326" providerId="ADAL" clId="{51944CE0-3847-459F-9E93-38F0D6AE4E09}" dt="2022-07-08T05:29:45.719" v="392" actId="554"/>
          <ac:spMkLst>
            <pc:docMk/>
            <pc:sldMk cId="3446762161" sldId="2147470110"/>
            <ac:spMk id="14" creationId="{C443FB8A-3EEC-13B8-875D-9E34CAFF2F48}"/>
          </ac:spMkLst>
        </pc:spChg>
        <pc:spChg chg="mod">
          <ac:chgData name="Anisha Laxmi" userId="e9b092c8-ceb3-4509-a0f8-a5704d6f9326" providerId="ADAL" clId="{51944CE0-3847-459F-9E93-38F0D6AE4E09}" dt="2022-07-08T05:29:45.719" v="392" actId="554"/>
          <ac:spMkLst>
            <pc:docMk/>
            <pc:sldMk cId="3446762161" sldId="2147470110"/>
            <ac:spMk id="15" creationId="{E3FF6F1E-71BB-1169-8274-38C422E0CFE3}"/>
          </ac:spMkLst>
        </pc:spChg>
        <pc:spChg chg="mod">
          <ac:chgData name="Anisha Laxmi" userId="e9b092c8-ceb3-4509-a0f8-a5704d6f9326" providerId="ADAL" clId="{51944CE0-3847-459F-9E93-38F0D6AE4E09}" dt="2022-07-08T05:29:45.719" v="392" actId="554"/>
          <ac:spMkLst>
            <pc:docMk/>
            <pc:sldMk cId="3446762161" sldId="2147470110"/>
            <ac:spMk id="17" creationId="{A249FAB8-B40F-2627-1749-6C299FD79977}"/>
          </ac:spMkLst>
        </pc:spChg>
        <pc:spChg chg="mod">
          <ac:chgData name="Anisha Laxmi" userId="e9b092c8-ceb3-4509-a0f8-a5704d6f9326" providerId="ADAL" clId="{51944CE0-3847-459F-9E93-38F0D6AE4E09}" dt="2022-07-08T05:29:45.719" v="392" actId="554"/>
          <ac:spMkLst>
            <pc:docMk/>
            <pc:sldMk cId="3446762161" sldId="2147470110"/>
            <ac:spMk id="18" creationId="{0E229685-6376-7B22-4F3F-C6A83D151F9B}"/>
          </ac:spMkLst>
        </pc:spChg>
        <pc:spChg chg="mod">
          <ac:chgData name="Anisha Laxmi" userId="e9b092c8-ceb3-4509-a0f8-a5704d6f9326" providerId="ADAL" clId="{51944CE0-3847-459F-9E93-38F0D6AE4E09}" dt="2022-07-08T05:29:45.719" v="392" actId="554"/>
          <ac:spMkLst>
            <pc:docMk/>
            <pc:sldMk cId="3446762161" sldId="2147470110"/>
            <ac:spMk id="20" creationId="{144315ED-E573-96FD-1A3F-B6E9865224B0}"/>
          </ac:spMkLst>
        </pc:spChg>
        <pc:spChg chg="mod">
          <ac:chgData name="Anisha Laxmi" userId="e9b092c8-ceb3-4509-a0f8-a5704d6f9326" providerId="ADAL" clId="{51944CE0-3847-459F-9E93-38F0D6AE4E09}" dt="2022-07-08T05:29:45.719" v="392" actId="554"/>
          <ac:spMkLst>
            <pc:docMk/>
            <pc:sldMk cId="3446762161" sldId="2147470110"/>
            <ac:spMk id="21" creationId="{592EFCC4-6A49-72F5-EAFF-0E538D6574D9}"/>
          </ac:spMkLst>
        </pc:spChg>
        <pc:spChg chg="mod">
          <ac:chgData name="Anisha Laxmi" userId="e9b092c8-ceb3-4509-a0f8-a5704d6f9326" providerId="ADAL" clId="{51944CE0-3847-459F-9E93-38F0D6AE4E09}" dt="2022-07-08T05:29:45.719" v="392" actId="554"/>
          <ac:spMkLst>
            <pc:docMk/>
            <pc:sldMk cId="3446762161" sldId="2147470110"/>
            <ac:spMk id="47" creationId="{198D280C-2C9E-024A-56DA-35156751878E}"/>
          </ac:spMkLst>
        </pc:spChg>
        <pc:spChg chg="mod">
          <ac:chgData name="Anisha Laxmi" userId="e9b092c8-ceb3-4509-a0f8-a5704d6f9326" providerId="ADAL" clId="{51944CE0-3847-459F-9E93-38F0D6AE4E09}" dt="2022-07-08T05:29:45.719" v="392" actId="554"/>
          <ac:spMkLst>
            <pc:docMk/>
            <pc:sldMk cId="3446762161" sldId="2147470110"/>
            <ac:spMk id="48" creationId="{BA13B364-49D0-9C7C-C31C-97B7D80BEAE1}"/>
          </ac:spMkLst>
        </pc:spChg>
        <pc:spChg chg="mod">
          <ac:chgData name="Anisha Laxmi" userId="e9b092c8-ceb3-4509-a0f8-a5704d6f9326" providerId="ADAL" clId="{51944CE0-3847-459F-9E93-38F0D6AE4E09}" dt="2022-07-08T05:29:45.719" v="392" actId="554"/>
          <ac:spMkLst>
            <pc:docMk/>
            <pc:sldMk cId="3446762161" sldId="2147470110"/>
            <ac:spMk id="49" creationId="{51115F5D-24B3-762E-745E-B75106F30646}"/>
          </ac:spMkLst>
        </pc:spChg>
        <pc:spChg chg="mod">
          <ac:chgData name="Anisha Laxmi" userId="e9b092c8-ceb3-4509-a0f8-a5704d6f9326" providerId="ADAL" clId="{51944CE0-3847-459F-9E93-38F0D6AE4E09}" dt="2022-07-08T05:29:45.719" v="392" actId="554"/>
          <ac:spMkLst>
            <pc:docMk/>
            <pc:sldMk cId="3446762161" sldId="2147470110"/>
            <ac:spMk id="50" creationId="{CB60CD24-348A-2C73-07F2-E630CDA1C142}"/>
          </ac:spMkLst>
        </pc:spChg>
        <pc:spChg chg="mod">
          <ac:chgData name="Anisha Laxmi" userId="e9b092c8-ceb3-4509-a0f8-a5704d6f9326" providerId="ADAL" clId="{51944CE0-3847-459F-9E93-38F0D6AE4E09}" dt="2022-07-08T05:29:45.719" v="392" actId="554"/>
          <ac:spMkLst>
            <pc:docMk/>
            <pc:sldMk cId="3446762161" sldId="2147470110"/>
            <ac:spMk id="51" creationId="{7FCE343D-9763-9133-3311-103142AD637B}"/>
          </ac:spMkLst>
        </pc:spChg>
        <pc:spChg chg="mod">
          <ac:chgData name="Anisha Laxmi" userId="e9b092c8-ceb3-4509-a0f8-a5704d6f9326" providerId="ADAL" clId="{51944CE0-3847-459F-9E93-38F0D6AE4E09}" dt="2022-07-08T05:29:45.719" v="392" actId="554"/>
          <ac:spMkLst>
            <pc:docMk/>
            <pc:sldMk cId="3446762161" sldId="2147470110"/>
            <ac:spMk id="52" creationId="{88CFA01B-F46A-CF29-05EC-BC729C5DC98D}"/>
          </ac:spMkLst>
        </pc:spChg>
        <pc:spChg chg="mod">
          <ac:chgData name="Anisha Laxmi" userId="e9b092c8-ceb3-4509-a0f8-a5704d6f9326" providerId="ADAL" clId="{51944CE0-3847-459F-9E93-38F0D6AE4E09}" dt="2022-07-08T05:29:45.719" v="392" actId="554"/>
          <ac:spMkLst>
            <pc:docMk/>
            <pc:sldMk cId="3446762161" sldId="2147470110"/>
            <ac:spMk id="53" creationId="{C4235248-41D3-9400-202B-EF275EC5BFC1}"/>
          </ac:spMkLst>
        </pc:spChg>
        <pc:spChg chg="mod">
          <ac:chgData name="Anisha Laxmi" userId="e9b092c8-ceb3-4509-a0f8-a5704d6f9326" providerId="ADAL" clId="{51944CE0-3847-459F-9E93-38F0D6AE4E09}" dt="2022-07-08T05:29:45.719" v="392" actId="554"/>
          <ac:spMkLst>
            <pc:docMk/>
            <pc:sldMk cId="3446762161" sldId="2147470110"/>
            <ac:spMk id="54" creationId="{6827621D-9277-992A-A417-595418AA198F}"/>
          </ac:spMkLst>
        </pc:spChg>
        <pc:spChg chg="mod">
          <ac:chgData name="Anisha Laxmi" userId="e9b092c8-ceb3-4509-a0f8-a5704d6f9326" providerId="ADAL" clId="{51944CE0-3847-459F-9E93-38F0D6AE4E09}" dt="2022-07-08T05:29:45.719" v="392" actId="554"/>
          <ac:spMkLst>
            <pc:docMk/>
            <pc:sldMk cId="3446762161" sldId="2147470110"/>
            <ac:spMk id="55" creationId="{629F5A8E-2192-9FD0-03DC-0AED3297C404}"/>
          </ac:spMkLst>
        </pc:spChg>
        <pc:spChg chg="mod">
          <ac:chgData name="Anisha Laxmi" userId="e9b092c8-ceb3-4509-a0f8-a5704d6f9326" providerId="ADAL" clId="{51944CE0-3847-459F-9E93-38F0D6AE4E09}" dt="2022-07-08T05:29:45.719" v="392" actId="554"/>
          <ac:spMkLst>
            <pc:docMk/>
            <pc:sldMk cId="3446762161" sldId="2147470110"/>
            <ac:spMk id="56" creationId="{2A365E06-7A4F-1A2D-3CD4-C1971C26B249}"/>
          </ac:spMkLst>
        </pc:spChg>
        <pc:spChg chg="mod">
          <ac:chgData name="Anisha Laxmi" userId="e9b092c8-ceb3-4509-a0f8-a5704d6f9326" providerId="ADAL" clId="{51944CE0-3847-459F-9E93-38F0D6AE4E09}" dt="2022-07-08T05:29:45.719" v="392" actId="554"/>
          <ac:spMkLst>
            <pc:docMk/>
            <pc:sldMk cId="3446762161" sldId="2147470110"/>
            <ac:spMk id="61" creationId="{6FA9FE1E-133A-F510-FDE7-1A4F6BEE7330}"/>
          </ac:spMkLst>
        </pc:spChg>
        <pc:spChg chg="mod">
          <ac:chgData name="Anisha Laxmi" userId="e9b092c8-ceb3-4509-a0f8-a5704d6f9326" providerId="ADAL" clId="{51944CE0-3847-459F-9E93-38F0D6AE4E09}" dt="2022-07-08T05:29:45.719" v="392" actId="554"/>
          <ac:spMkLst>
            <pc:docMk/>
            <pc:sldMk cId="3446762161" sldId="2147470110"/>
            <ac:spMk id="62" creationId="{4563667C-5B5E-F8DB-6142-4E5C8111672D}"/>
          </ac:spMkLst>
        </pc:spChg>
        <pc:spChg chg="mod">
          <ac:chgData name="Anisha Laxmi" userId="e9b092c8-ceb3-4509-a0f8-a5704d6f9326" providerId="ADAL" clId="{51944CE0-3847-459F-9E93-38F0D6AE4E09}" dt="2022-07-08T05:29:45.719" v="392" actId="554"/>
          <ac:spMkLst>
            <pc:docMk/>
            <pc:sldMk cId="3446762161" sldId="2147470110"/>
            <ac:spMk id="65" creationId="{BC721052-0908-2CE9-46FE-D8C736E70AFF}"/>
          </ac:spMkLst>
        </pc:spChg>
        <pc:spChg chg="mod">
          <ac:chgData name="Anisha Laxmi" userId="e9b092c8-ceb3-4509-a0f8-a5704d6f9326" providerId="ADAL" clId="{51944CE0-3847-459F-9E93-38F0D6AE4E09}" dt="2022-07-08T05:29:45.719" v="392" actId="554"/>
          <ac:spMkLst>
            <pc:docMk/>
            <pc:sldMk cId="3446762161" sldId="2147470110"/>
            <ac:spMk id="66" creationId="{817F79FA-BD01-8258-0B39-20A4B04125C8}"/>
          </ac:spMkLst>
        </pc:spChg>
        <pc:spChg chg="mod">
          <ac:chgData name="Anisha Laxmi" userId="e9b092c8-ceb3-4509-a0f8-a5704d6f9326" providerId="ADAL" clId="{51944CE0-3847-459F-9E93-38F0D6AE4E09}" dt="2022-07-08T05:29:45.719" v="392" actId="554"/>
          <ac:spMkLst>
            <pc:docMk/>
            <pc:sldMk cId="3446762161" sldId="2147470110"/>
            <ac:spMk id="67" creationId="{2642C421-AEAA-19DD-233F-69E9C7195628}"/>
          </ac:spMkLst>
        </pc:spChg>
        <pc:spChg chg="mod">
          <ac:chgData name="Anisha Laxmi" userId="e9b092c8-ceb3-4509-a0f8-a5704d6f9326" providerId="ADAL" clId="{51944CE0-3847-459F-9E93-38F0D6AE4E09}" dt="2022-07-08T05:29:45.719" v="392" actId="554"/>
          <ac:spMkLst>
            <pc:docMk/>
            <pc:sldMk cId="3446762161" sldId="2147470110"/>
            <ac:spMk id="68" creationId="{C51355E8-9DA8-335E-E9AF-5875E4047B19}"/>
          </ac:spMkLst>
        </pc:spChg>
        <pc:spChg chg="mod">
          <ac:chgData name="Anisha Laxmi" userId="e9b092c8-ceb3-4509-a0f8-a5704d6f9326" providerId="ADAL" clId="{51944CE0-3847-459F-9E93-38F0D6AE4E09}" dt="2022-07-08T05:29:45.719" v="392" actId="554"/>
          <ac:spMkLst>
            <pc:docMk/>
            <pc:sldMk cId="3446762161" sldId="2147470110"/>
            <ac:spMk id="69" creationId="{092C379A-743A-2517-6C66-32D27E30FF48}"/>
          </ac:spMkLst>
        </pc:spChg>
        <pc:spChg chg="mod">
          <ac:chgData name="Anisha Laxmi" userId="e9b092c8-ceb3-4509-a0f8-a5704d6f9326" providerId="ADAL" clId="{51944CE0-3847-459F-9E93-38F0D6AE4E09}" dt="2022-07-08T05:29:45.719" v="392" actId="554"/>
          <ac:spMkLst>
            <pc:docMk/>
            <pc:sldMk cId="3446762161" sldId="2147470110"/>
            <ac:spMk id="70" creationId="{FC054156-F9D0-0DEC-E65D-CE4D6E837A31}"/>
          </ac:spMkLst>
        </pc:spChg>
        <pc:spChg chg="mod">
          <ac:chgData name="Anisha Laxmi" userId="e9b092c8-ceb3-4509-a0f8-a5704d6f9326" providerId="ADAL" clId="{51944CE0-3847-459F-9E93-38F0D6AE4E09}" dt="2022-07-08T05:29:45.719" v="392" actId="554"/>
          <ac:spMkLst>
            <pc:docMk/>
            <pc:sldMk cId="3446762161" sldId="2147470110"/>
            <ac:spMk id="71" creationId="{46CC1010-D959-D26D-2D06-7B13353093C8}"/>
          </ac:spMkLst>
        </pc:spChg>
        <pc:spChg chg="mod">
          <ac:chgData name="Anisha Laxmi" userId="e9b092c8-ceb3-4509-a0f8-a5704d6f9326" providerId="ADAL" clId="{51944CE0-3847-459F-9E93-38F0D6AE4E09}" dt="2022-07-08T05:29:45.719" v="392" actId="554"/>
          <ac:spMkLst>
            <pc:docMk/>
            <pc:sldMk cId="3446762161" sldId="2147470110"/>
            <ac:spMk id="72" creationId="{3A8DA5CF-6923-D6C8-9C5C-CBE835ABED48}"/>
          </ac:spMkLst>
        </pc:spChg>
        <pc:spChg chg="mod">
          <ac:chgData name="Anisha Laxmi" userId="e9b092c8-ceb3-4509-a0f8-a5704d6f9326" providerId="ADAL" clId="{51944CE0-3847-459F-9E93-38F0D6AE4E09}" dt="2022-07-08T05:29:45.719" v="392" actId="554"/>
          <ac:spMkLst>
            <pc:docMk/>
            <pc:sldMk cId="3446762161" sldId="2147470110"/>
            <ac:spMk id="73" creationId="{A5A9B6A1-C3F8-23D6-3F12-D61B32430F2E}"/>
          </ac:spMkLst>
        </pc:spChg>
        <pc:spChg chg="mod">
          <ac:chgData name="Anisha Laxmi" userId="e9b092c8-ceb3-4509-a0f8-a5704d6f9326" providerId="ADAL" clId="{51944CE0-3847-459F-9E93-38F0D6AE4E09}" dt="2022-07-08T05:29:45.719" v="392" actId="554"/>
          <ac:spMkLst>
            <pc:docMk/>
            <pc:sldMk cId="3446762161" sldId="2147470110"/>
            <ac:spMk id="74" creationId="{F4A0CFFA-C8D4-6B13-CCA6-14A4FB22384C}"/>
          </ac:spMkLst>
        </pc:spChg>
        <pc:spChg chg="mod">
          <ac:chgData name="Anisha Laxmi" userId="e9b092c8-ceb3-4509-a0f8-a5704d6f9326" providerId="ADAL" clId="{51944CE0-3847-459F-9E93-38F0D6AE4E09}" dt="2022-07-08T05:29:45.719" v="392" actId="554"/>
          <ac:spMkLst>
            <pc:docMk/>
            <pc:sldMk cId="3446762161" sldId="2147470110"/>
            <ac:spMk id="75" creationId="{15FE722B-40FB-4347-364F-61644D150EC4}"/>
          </ac:spMkLst>
        </pc:spChg>
        <pc:spChg chg="mod">
          <ac:chgData name="Anisha Laxmi" userId="e9b092c8-ceb3-4509-a0f8-a5704d6f9326" providerId="ADAL" clId="{51944CE0-3847-459F-9E93-38F0D6AE4E09}" dt="2022-07-08T05:29:45.719" v="392" actId="554"/>
          <ac:spMkLst>
            <pc:docMk/>
            <pc:sldMk cId="3446762161" sldId="2147470110"/>
            <ac:spMk id="76" creationId="{8E9C9D86-A635-1E91-D342-C0959EE88CB6}"/>
          </ac:spMkLst>
        </pc:spChg>
        <pc:spChg chg="mod">
          <ac:chgData name="Anisha Laxmi" userId="e9b092c8-ceb3-4509-a0f8-a5704d6f9326" providerId="ADAL" clId="{51944CE0-3847-459F-9E93-38F0D6AE4E09}" dt="2022-07-08T05:29:45.719" v="392" actId="554"/>
          <ac:spMkLst>
            <pc:docMk/>
            <pc:sldMk cId="3446762161" sldId="2147470110"/>
            <ac:spMk id="77" creationId="{3B2CE861-834A-A56B-5997-9DA03EBD3CAD}"/>
          </ac:spMkLst>
        </pc:spChg>
        <pc:spChg chg="mod topLvl">
          <ac:chgData name="Anisha Laxmi" userId="e9b092c8-ceb3-4509-a0f8-a5704d6f9326" providerId="ADAL" clId="{51944CE0-3847-459F-9E93-38F0D6AE4E09}" dt="2022-07-08T10:45:52.897" v="2190" actId="12789"/>
          <ac:spMkLst>
            <pc:docMk/>
            <pc:sldMk cId="3446762161" sldId="2147470110"/>
            <ac:spMk id="79" creationId="{83409359-5E8A-61FC-48D1-D0E816AAA466}"/>
          </ac:spMkLst>
        </pc:spChg>
        <pc:spChg chg="mod topLvl">
          <ac:chgData name="Anisha Laxmi" userId="e9b092c8-ceb3-4509-a0f8-a5704d6f9326" providerId="ADAL" clId="{51944CE0-3847-459F-9E93-38F0D6AE4E09}" dt="2022-07-08T10:45:50.397" v="2188" actId="12789"/>
          <ac:spMkLst>
            <pc:docMk/>
            <pc:sldMk cId="3446762161" sldId="2147470110"/>
            <ac:spMk id="80" creationId="{2321E1B1-B486-92D2-0502-2E8D77FA4328}"/>
          </ac:spMkLst>
        </pc:spChg>
        <pc:spChg chg="mod topLvl">
          <ac:chgData name="Anisha Laxmi" userId="e9b092c8-ceb3-4509-a0f8-a5704d6f9326" providerId="ADAL" clId="{51944CE0-3847-459F-9E93-38F0D6AE4E09}" dt="2022-07-08T10:45:48.948" v="2187" actId="12789"/>
          <ac:spMkLst>
            <pc:docMk/>
            <pc:sldMk cId="3446762161" sldId="2147470110"/>
            <ac:spMk id="81" creationId="{C0D05228-7A04-A8FA-5CCC-5653C8688193}"/>
          </ac:spMkLst>
        </pc:spChg>
        <pc:spChg chg="mod topLvl">
          <ac:chgData name="Anisha Laxmi" userId="e9b092c8-ceb3-4509-a0f8-a5704d6f9326" providerId="ADAL" clId="{51944CE0-3847-459F-9E93-38F0D6AE4E09}" dt="2022-07-08T10:35:45.107" v="2153" actId="165"/>
          <ac:spMkLst>
            <pc:docMk/>
            <pc:sldMk cId="3446762161" sldId="2147470110"/>
            <ac:spMk id="82" creationId="{7151468B-8716-8EE7-0E83-F40B1C689F25}"/>
          </ac:spMkLst>
        </pc:spChg>
        <pc:spChg chg="mod topLvl">
          <ac:chgData name="Anisha Laxmi" userId="e9b092c8-ceb3-4509-a0f8-a5704d6f9326" providerId="ADAL" clId="{51944CE0-3847-459F-9E93-38F0D6AE4E09}" dt="2022-07-08T10:35:45.107" v="2153" actId="165"/>
          <ac:spMkLst>
            <pc:docMk/>
            <pc:sldMk cId="3446762161" sldId="2147470110"/>
            <ac:spMk id="83" creationId="{3CB8CD4B-9573-367C-C671-E9D97E2C5A3A}"/>
          </ac:spMkLst>
        </pc:spChg>
        <pc:spChg chg="mod topLvl">
          <ac:chgData name="Anisha Laxmi" userId="e9b092c8-ceb3-4509-a0f8-a5704d6f9326" providerId="ADAL" clId="{51944CE0-3847-459F-9E93-38F0D6AE4E09}" dt="2022-07-08T10:45:51.649" v="2189" actId="12789"/>
          <ac:spMkLst>
            <pc:docMk/>
            <pc:sldMk cId="3446762161" sldId="2147470110"/>
            <ac:spMk id="84" creationId="{2C58440F-2B9B-CAAF-C256-B1FEB4D89AA4}"/>
          </ac:spMkLst>
        </pc:spChg>
        <pc:spChg chg="mod topLvl">
          <ac:chgData name="Anisha Laxmi" userId="e9b092c8-ceb3-4509-a0f8-a5704d6f9326" providerId="ADAL" clId="{51944CE0-3847-459F-9E93-38F0D6AE4E09}" dt="2022-07-08T10:35:45.107" v="2153" actId="165"/>
          <ac:spMkLst>
            <pc:docMk/>
            <pc:sldMk cId="3446762161" sldId="2147470110"/>
            <ac:spMk id="85" creationId="{B6B16B97-2436-3EB3-01E7-27F36D1B1D58}"/>
          </ac:spMkLst>
        </pc:spChg>
        <pc:spChg chg="mod topLvl">
          <ac:chgData name="Anisha Laxmi" userId="e9b092c8-ceb3-4509-a0f8-a5704d6f9326" providerId="ADAL" clId="{51944CE0-3847-459F-9E93-38F0D6AE4E09}" dt="2022-07-08T10:35:45.107" v="2153" actId="165"/>
          <ac:spMkLst>
            <pc:docMk/>
            <pc:sldMk cId="3446762161" sldId="2147470110"/>
            <ac:spMk id="86" creationId="{1F509A0D-47B6-E332-44FD-1BD69B9C2ECB}"/>
          </ac:spMkLst>
        </pc:spChg>
        <pc:spChg chg="add del mod topLvl">
          <ac:chgData name="Anisha Laxmi" userId="e9b092c8-ceb3-4509-a0f8-a5704d6f9326" providerId="ADAL" clId="{51944CE0-3847-459F-9E93-38F0D6AE4E09}" dt="2022-07-08T10:45:54.316" v="2191" actId="12789"/>
          <ac:spMkLst>
            <pc:docMk/>
            <pc:sldMk cId="3446762161" sldId="2147470110"/>
            <ac:spMk id="87" creationId="{2ADF779E-E8F1-9120-0F64-256E1595304B}"/>
          </ac:spMkLst>
        </pc:spChg>
        <pc:spChg chg="mod topLvl">
          <ac:chgData name="Anisha Laxmi" userId="e9b092c8-ceb3-4509-a0f8-a5704d6f9326" providerId="ADAL" clId="{51944CE0-3847-459F-9E93-38F0D6AE4E09}" dt="2022-07-08T10:35:45.107" v="2153" actId="165"/>
          <ac:spMkLst>
            <pc:docMk/>
            <pc:sldMk cId="3446762161" sldId="2147470110"/>
            <ac:spMk id="88" creationId="{8600D0A9-6456-C3CC-7BA2-2258A38FDEFF}"/>
          </ac:spMkLst>
        </pc:spChg>
        <pc:spChg chg="add del mod topLvl">
          <ac:chgData name="Anisha Laxmi" userId="e9b092c8-ceb3-4509-a0f8-a5704d6f9326" providerId="ADAL" clId="{51944CE0-3847-459F-9E93-38F0D6AE4E09}" dt="2022-07-08T10:45:56.039" v="2192" actId="12789"/>
          <ac:spMkLst>
            <pc:docMk/>
            <pc:sldMk cId="3446762161" sldId="2147470110"/>
            <ac:spMk id="93" creationId="{CBB59B66-26FD-4B06-D762-86B7A1CE1A87}"/>
          </ac:spMkLst>
        </pc:spChg>
        <pc:spChg chg="mod topLvl">
          <ac:chgData name="Anisha Laxmi" userId="e9b092c8-ceb3-4509-a0f8-a5704d6f9326" providerId="ADAL" clId="{51944CE0-3847-459F-9E93-38F0D6AE4E09}" dt="2022-07-08T10:35:45.107" v="2153" actId="165"/>
          <ac:spMkLst>
            <pc:docMk/>
            <pc:sldMk cId="3446762161" sldId="2147470110"/>
            <ac:spMk id="94" creationId="{FD6C3860-C448-E473-B7CC-EDF4BAD4C7F8}"/>
          </ac:spMkLst>
        </pc:spChg>
        <pc:spChg chg="mod topLvl">
          <ac:chgData name="Anisha Laxmi" userId="e9b092c8-ceb3-4509-a0f8-a5704d6f9326" providerId="ADAL" clId="{51944CE0-3847-459F-9E93-38F0D6AE4E09}" dt="2022-07-08T10:35:50.216" v="2157" actId="165"/>
          <ac:spMkLst>
            <pc:docMk/>
            <pc:sldMk cId="3446762161" sldId="2147470110"/>
            <ac:spMk id="97" creationId="{4B4E02AB-F45E-46BE-2E3A-CC82F6DDA100}"/>
          </ac:spMkLst>
        </pc:spChg>
        <pc:spChg chg="mod topLvl">
          <ac:chgData name="Anisha Laxmi" userId="e9b092c8-ceb3-4509-a0f8-a5704d6f9326" providerId="ADAL" clId="{51944CE0-3847-459F-9E93-38F0D6AE4E09}" dt="2022-07-08T10:35:50.216" v="2157" actId="165"/>
          <ac:spMkLst>
            <pc:docMk/>
            <pc:sldMk cId="3446762161" sldId="2147470110"/>
            <ac:spMk id="98" creationId="{5E529E3F-A50A-025A-FDE1-AFD510298FCB}"/>
          </ac:spMkLst>
        </pc:spChg>
        <pc:spChg chg="add del mod topLvl">
          <ac:chgData name="Anisha Laxmi" userId="e9b092c8-ceb3-4509-a0f8-a5704d6f9326" providerId="ADAL" clId="{51944CE0-3847-459F-9E93-38F0D6AE4E09}" dt="2022-07-08T10:37:52.494" v="2177" actId="1076"/>
          <ac:spMkLst>
            <pc:docMk/>
            <pc:sldMk cId="3446762161" sldId="2147470110"/>
            <ac:spMk id="99" creationId="{01EAC9D5-FA5F-200B-7668-CF6CE213A697}"/>
          </ac:spMkLst>
        </pc:spChg>
        <pc:spChg chg="mod topLvl">
          <ac:chgData name="Anisha Laxmi" userId="e9b092c8-ceb3-4509-a0f8-a5704d6f9326" providerId="ADAL" clId="{51944CE0-3847-459F-9E93-38F0D6AE4E09}" dt="2022-07-08T10:37:52.494" v="2177" actId="1076"/>
          <ac:spMkLst>
            <pc:docMk/>
            <pc:sldMk cId="3446762161" sldId="2147470110"/>
            <ac:spMk id="100" creationId="{19B8FB57-8A99-9523-65DE-2837FD90C02B}"/>
          </ac:spMkLst>
        </pc:spChg>
        <pc:spChg chg="mod topLvl">
          <ac:chgData name="Anisha Laxmi" userId="e9b092c8-ceb3-4509-a0f8-a5704d6f9326" providerId="ADAL" clId="{51944CE0-3847-459F-9E93-38F0D6AE4E09}" dt="2022-07-08T10:35:50.216" v="2157" actId="165"/>
          <ac:spMkLst>
            <pc:docMk/>
            <pc:sldMk cId="3446762161" sldId="2147470110"/>
            <ac:spMk id="101" creationId="{8CAA3BC0-75B1-D6CF-8D8A-5F318EDDFFFE}"/>
          </ac:spMkLst>
        </pc:spChg>
        <pc:spChg chg="mod topLvl">
          <ac:chgData name="Anisha Laxmi" userId="e9b092c8-ceb3-4509-a0f8-a5704d6f9326" providerId="ADAL" clId="{51944CE0-3847-459F-9E93-38F0D6AE4E09}" dt="2022-07-08T10:35:50.216" v="2157" actId="165"/>
          <ac:spMkLst>
            <pc:docMk/>
            <pc:sldMk cId="3446762161" sldId="2147470110"/>
            <ac:spMk id="102" creationId="{CEFD5013-3E58-7BBA-0574-13966EAB01C2}"/>
          </ac:spMkLst>
        </pc:spChg>
        <pc:spChg chg="mod topLvl">
          <ac:chgData name="Anisha Laxmi" userId="e9b092c8-ceb3-4509-a0f8-a5704d6f9326" providerId="ADAL" clId="{51944CE0-3847-459F-9E93-38F0D6AE4E09}" dt="2022-07-08T10:35:50.216" v="2157" actId="165"/>
          <ac:spMkLst>
            <pc:docMk/>
            <pc:sldMk cId="3446762161" sldId="2147470110"/>
            <ac:spMk id="103" creationId="{07C302F0-68D3-3BD3-83E1-5817425A252E}"/>
          </ac:spMkLst>
        </pc:spChg>
        <pc:spChg chg="mod topLvl">
          <ac:chgData name="Anisha Laxmi" userId="e9b092c8-ceb3-4509-a0f8-a5704d6f9326" providerId="ADAL" clId="{51944CE0-3847-459F-9E93-38F0D6AE4E09}" dt="2022-07-08T10:35:50.216" v="2157" actId="165"/>
          <ac:spMkLst>
            <pc:docMk/>
            <pc:sldMk cId="3446762161" sldId="2147470110"/>
            <ac:spMk id="104" creationId="{B0DAE459-230F-56D4-E94A-9C1691DA4309}"/>
          </ac:spMkLst>
        </pc:spChg>
        <pc:spChg chg="mod topLvl">
          <ac:chgData name="Anisha Laxmi" userId="e9b092c8-ceb3-4509-a0f8-a5704d6f9326" providerId="ADAL" clId="{51944CE0-3847-459F-9E93-38F0D6AE4E09}" dt="2022-07-08T10:35:50.216" v="2157" actId="165"/>
          <ac:spMkLst>
            <pc:docMk/>
            <pc:sldMk cId="3446762161" sldId="2147470110"/>
            <ac:spMk id="105" creationId="{B1CAE1C2-09C1-5917-AFB9-5C151082A466}"/>
          </ac:spMkLst>
        </pc:spChg>
        <pc:spChg chg="mod topLvl">
          <ac:chgData name="Anisha Laxmi" userId="e9b092c8-ceb3-4509-a0f8-a5704d6f9326" providerId="ADAL" clId="{51944CE0-3847-459F-9E93-38F0D6AE4E09}" dt="2022-07-08T10:35:50.216" v="2157" actId="165"/>
          <ac:spMkLst>
            <pc:docMk/>
            <pc:sldMk cId="3446762161" sldId="2147470110"/>
            <ac:spMk id="106" creationId="{3DCA0F83-A2B5-8969-8B21-F81445D24DEB}"/>
          </ac:spMkLst>
        </pc:spChg>
        <pc:spChg chg="mod topLvl">
          <ac:chgData name="Anisha Laxmi" userId="e9b092c8-ceb3-4509-a0f8-a5704d6f9326" providerId="ADAL" clId="{51944CE0-3847-459F-9E93-38F0D6AE4E09}" dt="2022-07-08T10:35:50.216" v="2157" actId="165"/>
          <ac:spMkLst>
            <pc:docMk/>
            <pc:sldMk cId="3446762161" sldId="2147470110"/>
            <ac:spMk id="107" creationId="{1AA240B4-D4E9-6C2F-267F-3957598770F9}"/>
          </ac:spMkLst>
        </pc:spChg>
        <pc:spChg chg="mod topLvl">
          <ac:chgData name="Anisha Laxmi" userId="e9b092c8-ceb3-4509-a0f8-a5704d6f9326" providerId="ADAL" clId="{51944CE0-3847-459F-9E93-38F0D6AE4E09}" dt="2022-07-08T10:35:50.216" v="2157" actId="165"/>
          <ac:spMkLst>
            <pc:docMk/>
            <pc:sldMk cId="3446762161" sldId="2147470110"/>
            <ac:spMk id="108" creationId="{C7BD0C58-E11E-4B91-92FC-B0AA26F2A6AE}"/>
          </ac:spMkLst>
        </pc:spChg>
        <pc:spChg chg="mod topLvl">
          <ac:chgData name="Anisha Laxmi" userId="e9b092c8-ceb3-4509-a0f8-a5704d6f9326" providerId="ADAL" clId="{51944CE0-3847-459F-9E93-38F0D6AE4E09}" dt="2022-07-08T10:35:50.216" v="2157" actId="165"/>
          <ac:spMkLst>
            <pc:docMk/>
            <pc:sldMk cId="3446762161" sldId="2147470110"/>
            <ac:spMk id="109" creationId="{E7B1CCE2-475D-E703-0628-5D559A8BAC9C}"/>
          </ac:spMkLst>
        </pc:spChg>
        <pc:grpChg chg="mod">
          <ac:chgData name="Anisha Laxmi" userId="e9b092c8-ceb3-4509-a0f8-a5704d6f9326" providerId="ADAL" clId="{51944CE0-3847-459F-9E93-38F0D6AE4E09}" dt="2022-07-08T05:29:45.719" v="392" actId="554"/>
          <ac:grpSpMkLst>
            <pc:docMk/>
            <pc:sldMk cId="3446762161" sldId="2147470110"/>
            <ac:grpSpMk id="10" creationId="{1BFD484D-6A95-DADB-0BAB-74FA52F9A93D}"/>
          </ac:grpSpMkLst>
        </pc:grpChg>
        <pc:grpChg chg="mod">
          <ac:chgData name="Anisha Laxmi" userId="e9b092c8-ceb3-4509-a0f8-a5704d6f9326" providerId="ADAL" clId="{51944CE0-3847-459F-9E93-38F0D6AE4E09}" dt="2022-07-08T05:29:45.719" v="392" actId="554"/>
          <ac:grpSpMkLst>
            <pc:docMk/>
            <pc:sldMk cId="3446762161" sldId="2147470110"/>
            <ac:grpSpMk id="13" creationId="{CFB4C83B-95D8-8195-F3DA-1A38EEC114FD}"/>
          </ac:grpSpMkLst>
        </pc:grpChg>
        <pc:grpChg chg="mod">
          <ac:chgData name="Anisha Laxmi" userId="e9b092c8-ceb3-4509-a0f8-a5704d6f9326" providerId="ADAL" clId="{51944CE0-3847-459F-9E93-38F0D6AE4E09}" dt="2022-07-08T05:29:45.719" v="392" actId="554"/>
          <ac:grpSpMkLst>
            <pc:docMk/>
            <pc:sldMk cId="3446762161" sldId="2147470110"/>
            <ac:grpSpMk id="16" creationId="{35CC8922-6577-5B43-3FED-549410279C36}"/>
          </ac:grpSpMkLst>
        </pc:grpChg>
        <pc:grpChg chg="mod">
          <ac:chgData name="Anisha Laxmi" userId="e9b092c8-ceb3-4509-a0f8-a5704d6f9326" providerId="ADAL" clId="{51944CE0-3847-459F-9E93-38F0D6AE4E09}" dt="2022-07-08T05:29:45.719" v="392" actId="554"/>
          <ac:grpSpMkLst>
            <pc:docMk/>
            <pc:sldMk cId="3446762161" sldId="2147470110"/>
            <ac:grpSpMk id="19" creationId="{94D14EF0-7800-F9C7-385B-2A93D3935379}"/>
          </ac:grpSpMkLst>
        </pc:grpChg>
        <pc:grpChg chg="del">
          <ac:chgData name="Anisha Laxmi" userId="e9b092c8-ceb3-4509-a0f8-a5704d6f9326" providerId="ADAL" clId="{51944CE0-3847-459F-9E93-38F0D6AE4E09}" dt="2022-07-08T05:42:20.519" v="521" actId="478"/>
          <ac:grpSpMkLst>
            <pc:docMk/>
            <pc:sldMk cId="3446762161" sldId="2147470110"/>
            <ac:grpSpMk id="44" creationId="{EE9884B6-1042-A9A4-DF20-A705E0FC069B}"/>
          </ac:grpSpMkLst>
        </pc:grpChg>
        <pc:grpChg chg="del mod">
          <ac:chgData name="Anisha Laxmi" userId="e9b092c8-ceb3-4509-a0f8-a5704d6f9326" providerId="ADAL" clId="{51944CE0-3847-459F-9E93-38F0D6AE4E09}" dt="2022-07-08T05:29:55.169" v="394" actId="478"/>
          <ac:grpSpMkLst>
            <pc:docMk/>
            <pc:sldMk cId="3446762161" sldId="2147470110"/>
            <ac:grpSpMk id="45" creationId="{2E8106CC-670D-4062-3418-1A53BF3769AC}"/>
          </ac:grpSpMkLst>
        </pc:grpChg>
        <pc:grpChg chg="add del mod">
          <ac:chgData name="Anisha Laxmi" userId="e9b092c8-ceb3-4509-a0f8-a5704d6f9326" providerId="ADAL" clId="{51944CE0-3847-459F-9E93-38F0D6AE4E09}" dt="2022-07-08T05:29:49.109" v="393" actId="21"/>
          <ac:grpSpMkLst>
            <pc:docMk/>
            <pc:sldMk cId="3446762161" sldId="2147470110"/>
            <ac:grpSpMk id="46" creationId="{8DCF7004-97D9-68C1-DE00-ABABEA7FF45C}"/>
          </ac:grpSpMkLst>
        </pc:grpChg>
        <pc:grpChg chg="mod">
          <ac:chgData name="Anisha Laxmi" userId="e9b092c8-ceb3-4509-a0f8-a5704d6f9326" providerId="ADAL" clId="{51944CE0-3847-459F-9E93-38F0D6AE4E09}" dt="2022-07-08T05:29:45.719" v="392" actId="554"/>
          <ac:grpSpMkLst>
            <pc:docMk/>
            <pc:sldMk cId="3446762161" sldId="2147470110"/>
            <ac:grpSpMk id="57" creationId="{3DB135CC-08A5-7A94-F0C0-3BFC5269F8DB}"/>
          </ac:grpSpMkLst>
        </pc:grpChg>
        <pc:grpChg chg="mod">
          <ac:chgData name="Anisha Laxmi" userId="e9b092c8-ceb3-4509-a0f8-a5704d6f9326" providerId="ADAL" clId="{51944CE0-3847-459F-9E93-38F0D6AE4E09}" dt="2022-07-08T05:29:45.719" v="392" actId="554"/>
          <ac:grpSpMkLst>
            <pc:docMk/>
            <pc:sldMk cId="3446762161" sldId="2147470110"/>
            <ac:grpSpMk id="58" creationId="{582B3CB8-15E4-831B-5B78-8D342846C67A}"/>
          </ac:grpSpMkLst>
        </pc:grpChg>
        <pc:grpChg chg="mod">
          <ac:chgData name="Anisha Laxmi" userId="e9b092c8-ceb3-4509-a0f8-a5704d6f9326" providerId="ADAL" clId="{51944CE0-3847-459F-9E93-38F0D6AE4E09}" dt="2022-07-08T05:29:45.719" v="392" actId="554"/>
          <ac:grpSpMkLst>
            <pc:docMk/>
            <pc:sldMk cId="3446762161" sldId="2147470110"/>
            <ac:grpSpMk id="59" creationId="{8D9820F3-9BD8-A569-B874-31E7290B802D}"/>
          </ac:grpSpMkLst>
        </pc:grpChg>
        <pc:grpChg chg="mod">
          <ac:chgData name="Anisha Laxmi" userId="e9b092c8-ceb3-4509-a0f8-a5704d6f9326" providerId="ADAL" clId="{51944CE0-3847-459F-9E93-38F0D6AE4E09}" dt="2022-07-08T05:29:45.719" v="392" actId="554"/>
          <ac:grpSpMkLst>
            <pc:docMk/>
            <pc:sldMk cId="3446762161" sldId="2147470110"/>
            <ac:grpSpMk id="60" creationId="{0F9BEEB4-A259-E480-3986-E38874DB1A11}"/>
          </ac:grpSpMkLst>
        </pc:grpChg>
        <pc:grpChg chg="mod">
          <ac:chgData name="Anisha Laxmi" userId="e9b092c8-ceb3-4509-a0f8-a5704d6f9326" providerId="ADAL" clId="{51944CE0-3847-459F-9E93-38F0D6AE4E09}" dt="2022-07-08T05:29:45.719" v="392" actId="554"/>
          <ac:grpSpMkLst>
            <pc:docMk/>
            <pc:sldMk cId="3446762161" sldId="2147470110"/>
            <ac:grpSpMk id="63" creationId="{609F1655-0972-1571-E322-010D72DD75BD}"/>
          </ac:grpSpMkLst>
        </pc:grpChg>
        <pc:grpChg chg="mod">
          <ac:chgData name="Anisha Laxmi" userId="e9b092c8-ceb3-4509-a0f8-a5704d6f9326" providerId="ADAL" clId="{51944CE0-3847-459F-9E93-38F0D6AE4E09}" dt="2022-07-08T05:29:45.719" v="392" actId="554"/>
          <ac:grpSpMkLst>
            <pc:docMk/>
            <pc:sldMk cId="3446762161" sldId="2147470110"/>
            <ac:grpSpMk id="64" creationId="{B893EA16-B6E2-383E-70E5-5D19CD147AAD}"/>
          </ac:grpSpMkLst>
        </pc:grpChg>
        <pc:grpChg chg="add del mod">
          <ac:chgData name="Anisha Laxmi" userId="e9b092c8-ceb3-4509-a0f8-a5704d6f9326" providerId="ADAL" clId="{51944CE0-3847-459F-9E93-38F0D6AE4E09}" dt="2022-07-08T10:35:45.107" v="2153" actId="165"/>
          <ac:grpSpMkLst>
            <pc:docMk/>
            <pc:sldMk cId="3446762161" sldId="2147470110"/>
            <ac:grpSpMk id="78" creationId="{54B92CAA-4E06-ED63-9D9B-7FDA28B2702F}"/>
          </ac:grpSpMkLst>
        </pc:grpChg>
        <pc:grpChg chg="add del mod topLvl">
          <ac:chgData name="Anisha Laxmi" userId="e9b092c8-ceb3-4509-a0f8-a5704d6f9326" providerId="ADAL" clId="{51944CE0-3847-459F-9E93-38F0D6AE4E09}" dt="2022-07-08T10:36:59.811" v="2166" actId="478"/>
          <ac:grpSpMkLst>
            <pc:docMk/>
            <pc:sldMk cId="3446762161" sldId="2147470110"/>
            <ac:grpSpMk id="89" creationId="{02BB2BCF-99D2-55D2-9E46-AA0A54590095}"/>
          </ac:grpSpMkLst>
        </pc:grpChg>
        <pc:grpChg chg="add del mod topLvl">
          <ac:chgData name="Anisha Laxmi" userId="e9b092c8-ceb3-4509-a0f8-a5704d6f9326" providerId="ADAL" clId="{51944CE0-3847-459F-9E93-38F0D6AE4E09}" dt="2022-07-08T10:36:15.345" v="2163" actId="478"/>
          <ac:grpSpMkLst>
            <pc:docMk/>
            <pc:sldMk cId="3446762161" sldId="2147470110"/>
            <ac:grpSpMk id="90" creationId="{3228D3DC-43B8-0F9C-7574-8A1875F90B46}"/>
          </ac:grpSpMkLst>
        </pc:grpChg>
        <pc:grpChg chg="add del mod topLvl">
          <ac:chgData name="Anisha Laxmi" userId="e9b092c8-ceb3-4509-a0f8-a5704d6f9326" providerId="ADAL" clId="{51944CE0-3847-459F-9E93-38F0D6AE4E09}" dt="2022-07-08T10:38:11.734" v="2181" actId="478"/>
          <ac:grpSpMkLst>
            <pc:docMk/>
            <pc:sldMk cId="3446762161" sldId="2147470110"/>
            <ac:grpSpMk id="91" creationId="{A598B811-F5B7-489F-502E-93DA9A654437}"/>
          </ac:grpSpMkLst>
        </pc:grpChg>
        <pc:grpChg chg="add del mod topLvl">
          <ac:chgData name="Anisha Laxmi" userId="e9b092c8-ceb3-4509-a0f8-a5704d6f9326" providerId="ADAL" clId="{51944CE0-3847-459F-9E93-38F0D6AE4E09}" dt="2022-07-08T10:35:56.130" v="2160" actId="478"/>
          <ac:grpSpMkLst>
            <pc:docMk/>
            <pc:sldMk cId="3446762161" sldId="2147470110"/>
            <ac:grpSpMk id="92" creationId="{E9A6DB5B-0598-2A55-C8CC-11B8210FFA53}"/>
          </ac:grpSpMkLst>
        </pc:grpChg>
        <pc:grpChg chg="add del mod topLvl">
          <ac:chgData name="Anisha Laxmi" userId="e9b092c8-ceb3-4509-a0f8-a5704d6f9326" providerId="ADAL" clId="{51944CE0-3847-459F-9E93-38F0D6AE4E09}" dt="2022-07-08T10:37:52.656" v="2178" actId="478"/>
          <ac:grpSpMkLst>
            <pc:docMk/>
            <pc:sldMk cId="3446762161" sldId="2147470110"/>
            <ac:grpSpMk id="95" creationId="{40D147BB-CFF1-B5FE-8FF8-E4CF04D1910D}"/>
          </ac:grpSpMkLst>
        </pc:grpChg>
        <pc:grpChg chg="add del mod topLvl">
          <ac:chgData name="Anisha Laxmi" userId="e9b092c8-ceb3-4509-a0f8-a5704d6f9326" providerId="ADAL" clId="{51944CE0-3847-459F-9E93-38F0D6AE4E09}" dt="2022-07-08T10:45:35.516" v="2184" actId="478"/>
          <ac:grpSpMkLst>
            <pc:docMk/>
            <pc:sldMk cId="3446762161" sldId="2147470110"/>
            <ac:grpSpMk id="96" creationId="{8891DA62-BF5E-667D-A8EF-DCB4E28DC2A4}"/>
          </ac:grpSpMkLst>
        </pc:grpChg>
        <pc:picChg chg="add mod">
          <ac:chgData name="Anisha Laxmi" userId="e9b092c8-ceb3-4509-a0f8-a5704d6f9326" providerId="ADAL" clId="{51944CE0-3847-459F-9E93-38F0D6AE4E09}" dt="2022-07-08T10:45:54.316" v="2191" actId="12789"/>
          <ac:picMkLst>
            <pc:docMk/>
            <pc:sldMk cId="3446762161" sldId="2147470110"/>
            <ac:picMk id="110" creationId="{D323374B-FE43-576F-B065-1C8952AD90FF}"/>
          </ac:picMkLst>
        </pc:picChg>
        <pc:picChg chg="add mod">
          <ac:chgData name="Anisha Laxmi" userId="e9b092c8-ceb3-4509-a0f8-a5704d6f9326" providerId="ADAL" clId="{51944CE0-3847-459F-9E93-38F0D6AE4E09}" dt="2022-07-08T10:45:51.649" v="2189" actId="12789"/>
          <ac:picMkLst>
            <pc:docMk/>
            <pc:sldMk cId="3446762161" sldId="2147470110"/>
            <ac:picMk id="111" creationId="{07BAB3AD-61F9-F396-CCC4-45192E048420}"/>
          </ac:picMkLst>
        </pc:picChg>
        <pc:picChg chg="add mod">
          <ac:chgData name="Anisha Laxmi" userId="e9b092c8-ceb3-4509-a0f8-a5704d6f9326" providerId="ADAL" clId="{51944CE0-3847-459F-9E93-38F0D6AE4E09}" dt="2022-07-08T10:45:48.948" v="2187" actId="12789"/>
          <ac:picMkLst>
            <pc:docMk/>
            <pc:sldMk cId="3446762161" sldId="2147470110"/>
            <ac:picMk id="112" creationId="{A6FB4BD6-A9FD-FF0B-5880-375B46794990}"/>
          </ac:picMkLst>
        </pc:picChg>
        <pc:picChg chg="add del mod">
          <ac:chgData name="Anisha Laxmi" userId="e9b092c8-ceb3-4509-a0f8-a5704d6f9326" providerId="ADAL" clId="{51944CE0-3847-459F-9E93-38F0D6AE4E09}" dt="2022-07-08T10:45:56.039" v="2192" actId="12789"/>
          <ac:picMkLst>
            <pc:docMk/>
            <pc:sldMk cId="3446762161" sldId="2147470110"/>
            <ac:picMk id="113" creationId="{03CD9421-EC7F-4E39-ADC5-805AA039D49E}"/>
          </ac:picMkLst>
        </pc:picChg>
        <pc:picChg chg="add mod">
          <ac:chgData name="Anisha Laxmi" userId="e9b092c8-ceb3-4509-a0f8-a5704d6f9326" providerId="ADAL" clId="{51944CE0-3847-459F-9E93-38F0D6AE4E09}" dt="2022-07-08T10:45:52.897" v="2190" actId="12789"/>
          <ac:picMkLst>
            <pc:docMk/>
            <pc:sldMk cId="3446762161" sldId="2147470110"/>
            <ac:picMk id="114" creationId="{462D3535-1B81-78CC-0624-BA98F16C4354}"/>
          </ac:picMkLst>
        </pc:picChg>
        <pc:picChg chg="add mod">
          <ac:chgData name="Anisha Laxmi" userId="e9b092c8-ceb3-4509-a0f8-a5704d6f9326" providerId="ADAL" clId="{51944CE0-3847-459F-9E93-38F0D6AE4E09}" dt="2022-07-08T10:45:50.397" v="2188" actId="12789"/>
          <ac:picMkLst>
            <pc:docMk/>
            <pc:sldMk cId="3446762161" sldId="2147470110"/>
            <ac:picMk id="115" creationId="{3707E419-CBC6-F1BF-14F3-652B3D094F86}"/>
          </ac:picMkLst>
        </pc:picChg>
      </pc:sldChg>
      <pc:sldChg chg="addSp delSp modSp add del mod modNotesTx">
        <pc:chgData name="Anisha Laxmi" userId="e9b092c8-ceb3-4509-a0f8-a5704d6f9326" providerId="ADAL" clId="{51944CE0-3847-459F-9E93-38F0D6AE4E09}" dt="2022-07-08T07:56:28.424" v="1712" actId="255"/>
        <pc:sldMkLst>
          <pc:docMk/>
          <pc:sldMk cId="2152813025" sldId="2147470111"/>
        </pc:sldMkLst>
        <pc:graphicFrameChg chg="add del mod ord">
          <ac:chgData name="Anisha Laxmi" userId="e9b092c8-ceb3-4509-a0f8-a5704d6f9326" providerId="ADAL" clId="{51944CE0-3847-459F-9E93-38F0D6AE4E09}" dt="2022-07-08T05:35:28.601" v="431" actId="478"/>
          <ac:graphicFrameMkLst>
            <pc:docMk/>
            <pc:sldMk cId="2152813025" sldId="2147470111"/>
            <ac:graphicFrameMk id="10" creationId="{775926CF-B67A-87A7-BFF2-114BAEDA588A}"/>
          </ac:graphicFrameMkLst>
        </pc:graphicFrameChg>
        <pc:graphicFrameChg chg="modGraphic">
          <ac:chgData name="Anisha Laxmi" userId="e9b092c8-ceb3-4509-a0f8-a5704d6f9326" providerId="ADAL" clId="{51944CE0-3847-459F-9E93-38F0D6AE4E09}" dt="2022-07-08T07:56:28.424" v="1712" actId="255"/>
          <ac:graphicFrameMkLst>
            <pc:docMk/>
            <pc:sldMk cId="2152813025" sldId="2147470111"/>
            <ac:graphicFrameMk id="18" creationId="{95212BE8-266C-B877-D93B-76F5E450622A}"/>
          </ac:graphicFrameMkLst>
        </pc:graphicFrameChg>
      </pc:sldChg>
      <pc:sldChg chg="addSp delSp modSp add del mod ord modNotesTx">
        <pc:chgData name="Anisha Laxmi" userId="e9b092c8-ceb3-4509-a0f8-a5704d6f9326" providerId="ADAL" clId="{51944CE0-3847-459F-9E93-38F0D6AE4E09}" dt="2022-07-08T11:12:55.465" v="2312" actId="12789"/>
        <pc:sldMkLst>
          <pc:docMk/>
          <pc:sldMk cId="2482916662" sldId="2147470112"/>
        </pc:sldMkLst>
        <pc:spChg chg="mod">
          <ac:chgData name="Anisha Laxmi" userId="e9b092c8-ceb3-4509-a0f8-a5704d6f9326" providerId="ADAL" clId="{51944CE0-3847-459F-9E93-38F0D6AE4E09}" dt="2022-07-08T05:35:51.835" v="438"/>
          <ac:spMkLst>
            <pc:docMk/>
            <pc:sldMk cId="2482916662" sldId="2147470112"/>
            <ac:spMk id="3" creationId="{08AAEF0E-3176-F515-E7C1-F3CE750FFEDD}"/>
          </ac:spMkLst>
        </pc:spChg>
        <pc:spChg chg="add del mod">
          <ac:chgData name="Anisha Laxmi" userId="e9b092c8-ceb3-4509-a0f8-a5704d6f9326" providerId="ADAL" clId="{51944CE0-3847-459F-9E93-38F0D6AE4E09}" dt="2022-07-08T05:37:18.187" v="471" actId="478"/>
          <ac:spMkLst>
            <pc:docMk/>
            <pc:sldMk cId="2482916662" sldId="2147470112"/>
            <ac:spMk id="4" creationId="{D421E1A3-0B49-DAE7-A574-154E5F1FE765}"/>
          </ac:spMkLst>
        </pc:spChg>
        <pc:spChg chg="mod">
          <ac:chgData name="Anisha Laxmi" userId="e9b092c8-ceb3-4509-a0f8-a5704d6f9326" providerId="ADAL" clId="{51944CE0-3847-459F-9E93-38F0D6AE4E09}" dt="2022-07-08T05:36:20.009" v="445" actId="207"/>
          <ac:spMkLst>
            <pc:docMk/>
            <pc:sldMk cId="2482916662" sldId="2147470112"/>
            <ac:spMk id="8" creationId="{A84F86EC-52D2-717B-D2A7-E325D673DCB3}"/>
          </ac:spMkLst>
        </pc:spChg>
        <pc:spChg chg="mod">
          <ac:chgData name="Anisha Laxmi" userId="e9b092c8-ceb3-4509-a0f8-a5704d6f9326" providerId="ADAL" clId="{51944CE0-3847-459F-9E93-38F0D6AE4E09}" dt="2022-07-08T11:12:36.195" v="2300" actId="165"/>
          <ac:spMkLst>
            <pc:docMk/>
            <pc:sldMk cId="2482916662" sldId="2147470112"/>
            <ac:spMk id="9" creationId="{883855F0-5774-0D97-84D1-0E2532C58AFC}"/>
          </ac:spMkLst>
        </pc:spChg>
        <pc:spChg chg="mod">
          <ac:chgData name="Anisha Laxmi" userId="e9b092c8-ceb3-4509-a0f8-a5704d6f9326" providerId="ADAL" clId="{51944CE0-3847-459F-9E93-38F0D6AE4E09}" dt="2022-07-08T11:12:36.195" v="2300" actId="165"/>
          <ac:spMkLst>
            <pc:docMk/>
            <pc:sldMk cId="2482916662" sldId="2147470112"/>
            <ac:spMk id="10" creationId="{0187B132-6278-E486-569A-CE4D174DD430}"/>
          </ac:spMkLst>
        </pc:spChg>
        <pc:spChg chg="mod">
          <ac:chgData name="Anisha Laxmi" userId="e9b092c8-ceb3-4509-a0f8-a5704d6f9326" providerId="ADAL" clId="{51944CE0-3847-459F-9E93-38F0D6AE4E09}" dt="2022-07-08T11:12:36.195" v="2300" actId="165"/>
          <ac:spMkLst>
            <pc:docMk/>
            <pc:sldMk cId="2482916662" sldId="2147470112"/>
            <ac:spMk id="11" creationId="{B43BE143-879B-DBC8-52D9-5FB8E1C5B715}"/>
          </ac:spMkLst>
        </pc:spChg>
        <pc:spChg chg="add mod topLvl">
          <ac:chgData name="Anisha Laxmi" userId="e9b092c8-ceb3-4509-a0f8-a5704d6f9326" providerId="ADAL" clId="{51944CE0-3847-459F-9E93-38F0D6AE4E09}" dt="2022-07-08T11:12:36.195" v="2300" actId="165"/>
          <ac:spMkLst>
            <pc:docMk/>
            <pc:sldMk cId="2482916662" sldId="2147470112"/>
            <ac:spMk id="14" creationId="{DE451E16-CA7B-8743-543A-979763CB042E}"/>
          </ac:spMkLst>
        </pc:spChg>
        <pc:spChg chg="add mod topLvl">
          <ac:chgData name="Anisha Laxmi" userId="e9b092c8-ceb3-4509-a0f8-a5704d6f9326" providerId="ADAL" clId="{51944CE0-3847-459F-9E93-38F0D6AE4E09}" dt="2022-07-08T11:12:36.195" v="2300" actId="165"/>
          <ac:spMkLst>
            <pc:docMk/>
            <pc:sldMk cId="2482916662" sldId="2147470112"/>
            <ac:spMk id="15" creationId="{E1C6632C-196B-7C86-A137-B7572B7C805D}"/>
          </ac:spMkLst>
        </pc:spChg>
        <pc:grpChg chg="add del mod">
          <ac:chgData name="Anisha Laxmi" userId="e9b092c8-ceb3-4509-a0f8-a5704d6f9326" providerId="ADAL" clId="{51944CE0-3847-459F-9E93-38F0D6AE4E09}" dt="2022-07-08T11:12:36.195" v="2300" actId="165"/>
          <ac:grpSpMkLst>
            <pc:docMk/>
            <pc:sldMk cId="2482916662" sldId="2147470112"/>
            <ac:grpSpMk id="5" creationId="{51BC6AE3-2AD3-C022-FE9D-8D17F97C6053}"/>
          </ac:grpSpMkLst>
        </pc:grpChg>
        <pc:grpChg chg="add del mod topLvl">
          <ac:chgData name="Anisha Laxmi" userId="e9b092c8-ceb3-4509-a0f8-a5704d6f9326" providerId="ADAL" clId="{51944CE0-3847-459F-9E93-38F0D6AE4E09}" dt="2022-07-08T11:12:42.599" v="2309" actId="478"/>
          <ac:grpSpMkLst>
            <pc:docMk/>
            <pc:sldMk cId="2482916662" sldId="2147470112"/>
            <ac:grpSpMk id="7" creationId="{43D5D1CD-05B4-CB01-1C1F-9E6A8F1FBE84}"/>
          </ac:grpSpMkLst>
        </pc:grpChg>
        <pc:graphicFrameChg chg="del mod">
          <ac:chgData name="Anisha Laxmi" userId="e9b092c8-ceb3-4509-a0f8-a5704d6f9326" providerId="ADAL" clId="{51944CE0-3847-459F-9E93-38F0D6AE4E09}" dt="2022-07-08T05:36:26.302" v="447" actId="478"/>
          <ac:graphicFrameMkLst>
            <pc:docMk/>
            <pc:sldMk cId="2482916662" sldId="2147470112"/>
            <ac:graphicFrameMk id="24" creationId="{1B174109-7A00-40CF-F071-BF1B9F2CB6D4}"/>
          </ac:graphicFrameMkLst>
        </pc:graphicFrameChg>
        <pc:picChg chg="add mod">
          <ac:chgData name="Anisha Laxmi" userId="e9b092c8-ceb3-4509-a0f8-a5704d6f9326" providerId="ADAL" clId="{51944CE0-3847-459F-9E93-38F0D6AE4E09}" dt="2022-07-08T11:12:55.465" v="2312" actId="12789"/>
          <ac:picMkLst>
            <pc:docMk/>
            <pc:sldMk cId="2482916662" sldId="2147470112"/>
            <ac:picMk id="16" creationId="{18070D27-5CEE-5D60-2EB4-1453255738A5}"/>
          </ac:picMkLst>
        </pc:picChg>
        <pc:cxnChg chg="add mod topLvl">
          <ac:chgData name="Anisha Laxmi" userId="e9b092c8-ceb3-4509-a0f8-a5704d6f9326" providerId="ADAL" clId="{51944CE0-3847-459F-9E93-38F0D6AE4E09}" dt="2022-07-08T11:12:55.465" v="2312" actId="12789"/>
          <ac:cxnSpMkLst>
            <pc:docMk/>
            <pc:sldMk cId="2482916662" sldId="2147470112"/>
            <ac:cxnSpMk id="12" creationId="{846FF5F2-916C-773B-A886-132B336BF210}"/>
          </ac:cxnSpMkLst>
        </pc:cxnChg>
        <pc:cxnChg chg="add mod topLvl">
          <ac:chgData name="Anisha Laxmi" userId="e9b092c8-ceb3-4509-a0f8-a5704d6f9326" providerId="ADAL" clId="{51944CE0-3847-459F-9E93-38F0D6AE4E09}" dt="2022-07-08T11:12:55.465" v="2312" actId="12789"/>
          <ac:cxnSpMkLst>
            <pc:docMk/>
            <pc:sldMk cId="2482916662" sldId="2147470112"/>
            <ac:cxnSpMk id="13" creationId="{275F285C-5E85-9714-9B09-142D0B17B0E5}"/>
          </ac:cxnSpMkLst>
        </pc:cxnChg>
      </pc:sldChg>
      <pc:sldChg chg="addSp delSp modSp add del mod modNotesTx">
        <pc:chgData name="Anisha Laxmi" userId="e9b092c8-ceb3-4509-a0f8-a5704d6f9326" providerId="ADAL" clId="{51944CE0-3847-459F-9E93-38F0D6AE4E09}" dt="2022-07-08T07:54:45.904" v="1707"/>
        <pc:sldMkLst>
          <pc:docMk/>
          <pc:sldMk cId="508646490" sldId="2147470113"/>
        </pc:sldMkLst>
        <pc:spChg chg="mod">
          <ac:chgData name="Anisha Laxmi" userId="e9b092c8-ceb3-4509-a0f8-a5704d6f9326" providerId="ADAL" clId="{51944CE0-3847-459F-9E93-38F0D6AE4E09}" dt="2022-07-08T05:40:07.410" v="475"/>
          <ac:spMkLst>
            <pc:docMk/>
            <pc:sldMk cId="508646490" sldId="2147470113"/>
            <ac:spMk id="2" creationId="{052A580D-9102-854F-84E2-F11431C34AA2}"/>
          </ac:spMkLst>
        </pc:spChg>
        <pc:spChg chg="del">
          <ac:chgData name="Anisha Laxmi" userId="e9b092c8-ceb3-4509-a0f8-a5704d6f9326" providerId="ADAL" clId="{51944CE0-3847-459F-9E93-38F0D6AE4E09}" dt="2022-07-08T07:54:18.381" v="1705" actId="478"/>
          <ac:spMkLst>
            <pc:docMk/>
            <pc:sldMk cId="508646490" sldId="2147470113"/>
            <ac:spMk id="3" creationId="{D4541918-8F96-FF7C-F23A-4362434480A0}"/>
          </ac:spMkLst>
        </pc:spChg>
        <pc:spChg chg="del">
          <ac:chgData name="Anisha Laxmi" userId="e9b092c8-ceb3-4509-a0f8-a5704d6f9326" providerId="ADAL" clId="{51944CE0-3847-459F-9E93-38F0D6AE4E09}" dt="2022-07-08T07:54:18.381" v="1705" actId="478"/>
          <ac:spMkLst>
            <pc:docMk/>
            <pc:sldMk cId="508646490" sldId="2147470113"/>
            <ac:spMk id="4" creationId="{77D96896-B9D1-B09C-A46C-50B6103AE599}"/>
          </ac:spMkLst>
        </pc:spChg>
        <pc:spChg chg="add del mod">
          <ac:chgData name="Anisha Laxmi" userId="e9b092c8-ceb3-4509-a0f8-a5704d6f9326" providerId="ADAL" clId="{51944CE0-3847-459F-9E93-38F0D6AE4E09}" dt="2022-07-08T07:54:22.057" v="1706" actId="478"/>
          <ac:spMkLst>
            <pc:docMk/>
            <pc:sldMk cId="508646490" sldId="2147470113"/>
            <ac:spMk id="6" creationId="{274883E5-2907-0CDC-0E03-16FF6B243A17}"/>
          </ac:spMkLst>
        </pc:spChg>
      </pc:sldChg>
      <pc:sldChg chg="addSp modSp add del mod ord">
        <pc:chgData name="Anisha Laxmi" userId="e9b092c8-ceb3-4509-a0f8-a5704d6f9326" providerId="ADAL" clId="{51944CE0-3847-459F-9E93-38F0D6AE4E09}" dt="2022-07-08T13:40:45.741" v="2767" actId="571"/>
        <pc:sldMkLst>
          <pc:docMk/>
          <pc:sldMk cId="953697151" sldId="2147470114"/>
        </pc:sldMkLst>
        <pc:spChg chg="mod">
          <ac:chgData name="Anisha Laxmi" userId="e9b092c8-ceb3-4509-a0f8-a5704d6f9326" providerId="ADAL" clId="{51944CE0-3847-459F-9E93-38F0D6AE4E09}" dt="2022-07-08T05:40:49.335" v="488"/>
          <ac:spMkLst>
            <pc:docMk/>
            <pc:sldMk cId="953697151" sldId="2147470114"/>
            <ac:spMk id="2" creationId="{052A580D-9102-854F-84E2-F11431C34AA2}"/>
          </ac:spMkLst>
        </pc:spChg>
        <pc:spChg chg="mod">
          <ac:chgData name="Anisha Laxmi" userId="e9b092c8-ceb3-4509-a0f8-a5704d6f9326" providerId="ADAL" clId="{51944CE0-3847-459F-9E93-38F0D6AE4E09}" dt="2022-07-08T13:40:19.811" v="2762" actId="255"/>
          <ac:spMkLst>
            <pc:docMk/>
            <pc:sldMk cId="953697151" sldId="2147470114"/>
            <ac:spMk id="3" creationId="{D4541918-8F96-FF7C-F23A-4362434480A0}"/>
          </ac:spMkLst>
        </pc:spChg>
        <pc:spChg chg="mod">
          <ac:chgData name="Anisha Laxmi" userId="e9b092c8-ceb3-4509-a0f8-a5704d6f9326" providerId="ADAL" clId="{51944CE0-3847-459F-9E93-38F0D6AE4E09}" dt="2022-07-08T13:40:29.391" v="2763" actId="1076"/>
          <ac:spMkLst>
            <pc:docMk/>
            <pc:sldMk cId="953697151" sldId="2147470114"/>
            <ac:spMk id="4" creationId="{77D96896-B9D1-B09C-A46C-50B6103AE599}"/>
          </ac:spMkLst>
        </pc:spChg>
        <pc:spChg chg="add mod">
          <ac:chgData name="Anisha Laxmi" userId="e9b092c8-ceb3-4509-a0f8-a5704d6f9326" providerId="ADAL" clId="{51944CE0-3847-459F-9E93-38F0D6AE4E09}" dt="2022-07-08T13:40:45.741" v="2767" actId="571"/>
          <ac:spMkLst>
            <pc:docMk/>
            <pc:sldMk cId="953697151" sldId="2147470114"/>
            <ac:spMk id="5" creationId="{21F67906-89CD-7BCE-EE0A-D67F71AE325F}"/>
          </ac:spMkLst>
        </pc:spChg>
      </pc:sldChg>
      <pc:sldChg chg="addSp delSp modSp add del mod ord modClrScheme chgLayout">
        <pc:chgData name="Anisha Laxmi" userId="e9b092c8-ceb3-4509-a0f8-a5704d6f9326" providerId="ADAL" clId="{51944CE0-3847-459F-9E93-38F0D6AE4E09}" dt="2022-07-08T07:56:02.787" v="1709" actId="255"/>
        <pc:sldMkLst>
          <pc:docMk/>
          <pc:sldMk cId="2775602792" sldId="2147470115"/>
        </pc:sldMkLst>
        <pc:spChg chg="add del mod ord">
          <ac:chgData name="Anisha Laxmi" userId="e9b092c8-ceb3-4509-a0f8-a5704d6f9326" providerId="ADAL" clId="{51944CE0-3847-459F-9E93-38F0D6AE4E09}" dt="2022-07-08T05:41:44.791" v="506"/>
          <ac:spMkLst>
            <pc:docMk/>
            <pc:sldMk cId="2775602792" sldId="2147470115"/>
            <ac:spMk id="2" creationId="{553C3C34-83D4-54F3-C245-88C1E86104A6}"/>
          </ac:spMkLst>
        </pc:spChg>
        <pc:spChg chg="mod ord">
          <ac:chgData name="Anisha Laxmi" userId="e9b092c8-ceb3-4509-a0f8-a5704d6f9326" providerId="ADAL" clId="{51944CE0-3847-459F-9E93-38F0D6AE4E09}" dt="2022-07-08T05:42:13.626" v="518" actId="1076"/>
          <ac:spMkLst>
            <pc:docMk/>
            <pc:sldMk cId="2775602792" sldId="2147470115"/>
            <ac:spMk id="3" creationId="{08AAEF0E-3176-F515-E7C1-F3CE750FFEDD}"/>
          </ac:spMkLst>
        </pc:spChg>
        <pc:spChg chg="add del mod ord">
          <ac:chgData name="Anisha Laxmi" userId="e9b092c8-ceb3-4509-a0f8-a5704d6f9326" providerId="ADAL" clId="{51944CE0-3847-459F-9E93-38F0D6AE4E09}" dt="2022-07-08T05:42:39.346" v="524" actId="478"/>
          <ac:spMkLst>
            <pc:docMk/>
            <pc:sldMk cId="2775602792" sldId="2147470115"/>
            <ac:spMk id="4" creationId="{A8DB6BD8-59C2-2485-E65E-2CA71882B325}"/>
          </ac:spMkLst>
        </pc:spChg>
        <pc:spChg chg="add mod ord">
          <ac:chgData name="Anisha Laxmi" userId="e9b092c8-ceb3-4509-a0f8-a5704d6f9326" providerId="ADAL" clId="{51944CE0-3847-459F-9E93-38F0D6AE4E09}" dt="2022-07-08T05:41:50.293" v="508" actId="20577"/>
          <ac:spMkLst>
            <pc:docMk/>
            <pc:sldMk cId="2775602792" sldId="2147470115"/>
            <ac:spMk id="5" creationId="{F0752EC6-F767-AB87-F2FD-9B77933028D5}"/>
          </ac:spMkLst>
        </pc:spChg>
        <pc:spChg chg="mod">
          <ac:chgData name="Anisha Laxmi" userId="e9b092c8-ceb3-4509-a0f8-a5704d6f9326" providerId="ADAL" clId="{51944CE0-3847-459F-9E93-38F0D6AE4E09}" dt="2022-07-08T05:42:06.959" v="512" actId="554"/>
          <ac:spMkLst>
            <pc:docMk/>
            <pc:sldMk cId="2775602792" sldId="2147470115"/>
            <ac:spMk id="61" creationId="{591B2521-B1B3-7FDF-92BE-9D720998CEFA}"/>
          </ac:spMkLst>
        </pc:spChg>
        <pc:spChg chg="mod">
          <ac:chgData name="Anisha Laxmi" userId="e9b092c8-ceb3-4509-a0f8-a5704d6f9326" providerId="ADAL" clId="{51944CE0-3847-459F-9E93-38F0D6AE4E09}" dt="2022-07-08T05:42:06.959" v="512" actId="554"/>
          <ac:spMkLst>
            <pc:docMk/>
            <pc:sldMk cId="2775602792" sldId="2147470115"/>
            <ac:spMk id="62" creationId="{8AFF82DD-8EF4-F468-EF10-EA45ACF3834C}"/>
          </ac:spMkLst>
        </pc:spChg>
        <pc:spChg chg="mod">
          <ac:chgData name="Anisha Laxmi" userId="e9b092c8-ceb3-4509-a0f8-a5704d6f9326" providerId="ADAL" clId="{51944CE0-3847-459F-9E93-38F0D6AE4E09}" dt="2022-07-08T05:42:06.959" v="512" actId="554"/>
          <ac:spMkLst>
            <pc:docMk/>
            <pc:sldMk cId="2775602792" sldId="2147470115"/>
            <ac:spMk id="63" creationId="{6553C865-B495-491A-C88D-68E0E5E1774F}"/>
          </ac:spMkLst>
        </pc:spChg>
        <pc:spChg chg="mod">
          <ac:chgData name="Anisha Laxmi" userId="e9b092c8-ceb3-4509-a0f8-a5704d6f9326" providerId="ADAL" clId="{51944CE0-3847-459F-9E93-38F0D6AE4E09}" dt="2022-07-08T05:42:06.959" v="512" actId="554"/>
          <ac:spMkLst>
            <pc:docMk/>
            <pc:sldMk cId="2775602792" sldId="2147470115"/>
            <ac:spMk id="64" creationId="{EC693F09-83C7-2690-B0A6-CFBF2F504021}"/>
          </ac:spMkLst>
        </pc:spChg>
        <pc:spChg chg="mod">
          <ac:chgData name="Anisha Laxmi" userId="e9b092c8-ceb3-4509-a0f8-a5704d6f9326" providerId="ADAL" clId="{51944CE0-3847-459F-9E93-38F0D6AE4E09}" dt="2022-07-08T05:42:06.959" v="512" actId="554"/>
          <ac:spMkLst>
            <pc:docMk/>
            <pc:sldMk cId="2775602792" sldId="2147470115"/>
            <ac:spMk id="65" creationId="{8DE431C5-0B38-F227-9BF6-32E91903494F}"/>
          </ac:spMkLst>
        </pc:spChg>
        <pc:spChg chg="mod">
          <ac:chgData name="Anisha Laxmi" userId="e9b092c8-ceb3-4509-a0f8-a5704d6f9326" providerId="ADAL" clId="{51944CE0-3847-459F-9E93-38F0D6AE4E09}" dt="2022-07-08T05:42:06.959" v="512" actId="554"/>
          <ac:spMkLst>
            <pc:docMk/>
            <pc:sldMk cId="2775602792" sldId="2147470115"/>
            <ac:spMk id="66" creationId="{64665AA5-4D83-614A-4D8C-E3785860482F}"/>
          </ac:spMkLst>
        </pc:spChg>
        <pc:spChg chg="mod">
          <ac:chgData name="Anisha Laxmi" userId="e9b092c8-ceb3-4509-a0f8-a5704d6f9326" providerId="ADAL" clId="{51944CE0-3847-459F-9E93-38F0D6AE4E09}" dt="2022-07-08T05:42:06.959" v="512" actId="554"/>
          <ac:spMkLst>
            <pc:docMk/>
            <pc:sldMk cId="2775602792" sldId="2147470115"/>
            <ac:spMk id="67" creationId="{00DA56C3-8EF9-3D7E-9321-ECD9A45C9D71}"/>
          </ac:spMkLst>
        </pc:spChg>
        <pc:spChg chg="mod">
          <ac:chgData name="Anisha Laxmi" userId="e9b092c8-ceb3-4509-a0f8-a5704d6f9326" providerId="ADAL" clId="{51944CE0-3847-459F-9E93-38F0D6AE4E09}" dt="2022-07-08T05:42:06.959" v="512" actId="554"/>
          <ac:spMkLst>
            <pc:docMk/>
            <pc:sldMk cId="2775602792" sldId="2147470115"/>
            <ac:spMk id="68" creationId="{B701A118-3160-5983-BE07-B5189B7DAE40}"/>
          </ac:spMkLst>
        </pc:spChg>
        <pc:spChg chg="mod">
          <ac:chgData name="Anisha Laxmi" userId="e9b092c8-ceb3-4509-a0f8-a5704d6f9326" providerId="ADAL" clId="{51944CE0-3847-459F-9E93-38F0D6AE4E09}" dt="2022-07-08T05:42:06.959" v="512" actId="554"/>
          <ac:spMkLst>
            <pc:docMk/>
            <pc:sldMk cId="2775602792" sldId="2147470115"/>
            <ac:spMk id="69" creationId="{5F032623-3A6D-0FA2-8B89-4DE26A64A173}"/>
          </ac:spMkLst>
        </pc:spChg>
        <pc:spChg chg="mod">
          <ac:chgData name="Anisha Laxmi" userId="e9b092c8-ceb3-4509-a0f8-a5704d6f9326" providerId="ADAL" clId="{51944CE0-3847-459F-9E93-38F0D6AE4E09}" dt="2022-07-08T05:42:06.959" v="512" actId="554"/>
          <ac:spMkLst>
            <pc:docMk/>
            <pc:sldMk cId="2775602792" sldId="2147470115"/>
            <ac:spMk id="70" creationId="{5A7871CB-95DB-4377-3568-F90829EDA2C8}"/>
          </ac:spMkLst>
        </pc:spChg>
        <pc:spChg chg="mod">
          <ac:chgData name="Anisha Laxmi" userId="e9b092c8-ceb3-4509-a0f8-a5704d6f9326" providerId="ADAL" clId="{51944CE0-3847-459F-9E93-38F0D6AE4E09}" dt="2022-07-08T05:42:06.959" v="512" actId="554"/>
          <ac:spMkLst>
            <pc:docMk/>
            <pc:sldMk cId="2775602792" sldId="2147470115"/>
            <ac:spMk id="71" creationId="{F0552EC5-C4FB-5C61-5EE0-8299E3353BA6}"/>
          </ac:spMkLst>
        </pc:spChg>
        <pc:spChg chg="mod">
          <ac:chgData name="Anisha Laxmi" userId="e9b092c8-ceb3-4509-a0f8-a5704d6f9326" providerId="ADAL" clId="{51944CE0-3847-459F-9E93-38F0D6AE4E09}" dt="2022-07-08T05:42:06.959" v="512" actId="554"/>
          <ac:spMkLst>
            <pc:docMk/>
            <pc:sldMk cId="2775602792" sldId="2147470115"/>
            <ac:spMk id="72" creationId="{202F752B-6BA0-DE0D-3149-CC8242E1EA9C}"/>
          </ac:spMkLst>
        </pc:spChg>
        <pc:spChg chg="mod">
          <ac:chgData name="Anisha Laxmi" userId="e9b092c8-ceb3-4509-a0f8-a5704d6f9326" providerId="ADAL" clId="{51944CE0-3847-459F-9E93-38F0D6AE4E09}" dt="2022-07-08T05:42:06.959" v="512" actId="554"/>
          <ac:spMkLst>
            <pc:docMk/>
            <pc:sldMk cId="2775602792" sldId="2147470115"/>
            <ac:spMk id="73" creationId="{058C8014-F81F-45E8-5431-786FBFDC3BC5}"/>
          </ac:spMkLst>
        </pc:spChg>
        <pc:spChg chg="mod">
          <ac:chgData name="Anisha Laxmi" userId="e9b092c8-ceb3-4509-a0f8-a5704d6f9326" providerId="ADAL" clId="{51944CE0-3847-459F-9E93-38F0D6AE4E09}" dt="2022-07-08T05:42:06.959" v="512" actId="554"/>
          <ac:spMkLst>
            <pc:docMk/>
            <pc:sldMk cId="2775602792" sldId="2147470115"/>
            <ac:spMk id="74" creationId="{CEA79DA8-33DE-5366-E3BE-E26A2F0F2516}"/>
          </ac:spMkLst>
        </pc:spChg>
        <pc:spChg chg="mod">
          <ac:chgData name="Anisha Laxmi" userId="e9b092c8-ceb3-4509-a0f8-a5704d6f9326" providerId="ADAL" clId="{51944CE0-3847-459F-9E93-38F0D6AE4E09}" dt="2022-07-08T05:42:06.959" v="512" actId="554"/>
          <ac:spMkLst>
            <pc:docMk/>
            <pc:sldMk cId="2775602792" sldId="2147470115"/>
            <ac:spMk id="75" creationId="{4D6BF6DE-FD27-DE6D-4401-2FBD4D2374B2}"/>
          </ac:spMkLst>
        </pc:spChg>
        <pc:spChg chg="mod">
          <ac:chgData name="Anisha Laxmi" userId="e9b092c8-ceb3-4509-a0f8-a5704d6f9326" providerId="ADAL" clId="{51944CE0-3847-459F-9E93-38F0D6AE4E09}" dt="2022-07-08T05:42:06.959" v="512" actId="554"/>
          <ac:spMkLst>
            <pc:docMk/>
            <pc:sldMk cId="2775602792" sldId="2147470115"/>
            <ac:spMk id="76" creationId="{5309D94B-F4ED-A2FA-E92C-4D8375F3F123}"/>
          </ac:spMkLst>
        </pc:spChg>
        <pc:spChg chg="mod">
          <ac:chgData name="Anisha Laxmi" userId="e9b092c8-ceb3-4509-a0f8-a5704d6f9326" providerId="ADAL" clId="{51944CE0-3847-459F-9E93-38F0D6AE4E09}" dt="2022-07-08T05:42:06.959" v="512" actId="554"/>
          <ac:spMkLst>
            <pc:docMk/>
            <pc:sldMk cId="2775602792" sldId="2147470115"/>
            <ac:spMk id="79" creationId="{83409359-5E8A-61FC-48D1-D0E816AAA466}"/>
          </ac:spMkLst>
        </pc:spChg>
        <pc:spChg chg="mod">
          <ac:chgData name="Anisha Laxmi" userId="e9b092c8-ceb3-4509-a0f8-a5704d6f9326" providerId="ADAL" clId="{51944CE0-3847-459F-9E93-38F0D6AE4E09}" dt="2022-07-08T05:42:06.959" v="512" actId="554"/>
          <ac:spMkLst>
            <pc:docMk/>
            <pc:sldMk cId="2775602792" sldId="2147470115"/>
            <ac:spMk id="80" creationId="{2321E1B1-B486-92D2-0502-2E8D77FA4328}"/>
          </ac:spMkLst>
        </pc:spChg>
        <pc:spChg chg="mod">
          <ac:chgData name="Anisha Laxmi" userId="e9b092c8-ceb3-4509-a0f8-a5704d6f9326" providerId="ADAL" clId="{51944CE0-3847-459F-9E93-38F0D6AE4E09}" dt="2022-07-08T05:42:06.959" v="512" actId="554"/>
          <ac:spMkLst>
            <pc:docMk/>
            <pc:sldMk cId="2775602792" sldId="2147470115"/>
            <ac:spMk id="81" creationId="{C0D05228-7A04-A8FA-5CCC-5653C8688193}"/>
          </ac:spMkLst>
        </pc:spChg>
        <pc:spChg chg="mod">
          <ac:chgData name="Anisha Laxmi" userId="e9b092c8-ceb3-4509-a0f8-a5704d6f9326" providerId="ADAL" clId="{51944CE0-3847-459F-9E93-38F0D6AE4E09}" dt="2022-07-08T05:42:06.959" v="512" actId="554"/>
          <ac:spMkLst>
            <pc:docMk/>
            <pc:sldMk cId="2775602792" sldId="2147470115"/>
            <ac:spMk id="82" creationId="{7151468B-8716-8EE7-0E83-F40B1C689F25}"/>
          </ac:spMkLst>
        </pc:spChg>
        <pc:spChg chg="mod">
          <ac:chgData name="Anisha Laxmi" userId="e9b092c8-ceb3-4509-a0f8-a5704d6f9326" providerId="ADAL" clId="{51944CE0-3847-459F-9E93-38F0D6AE4E09}" dt="2022-07-08T05:42:06.959" v="512" actId="554"/>
          <ac:spMkLst>
            <pc:docMk/>
            <pc:sldMk cId="2775602792" sldId="2147470115"/>
            <ac:spMk id="83" creationId="{3CB8CD4B-9573-367C-C671-E9D97E2C5A3A}"/>
          </ac:spMkLst>
        </pc:spChg>
        <pc:spChg chg="mod">
          <ac:chgData name="Anisha Laxmi" userId="e9b092c8-ceb3-4509-a0f8-a5704d6f9326" providerId="ADAL" clId="{51944CE0-3847-459F-9E93-38F0D6AE4E09}" dt="2022-07-08T05:42:06.959" v="512" actId="554"/>
          <ac:spMkLst>
            <pc:docMk/>
            <pc:sldMk cId="2775602792" sldId="2147470115"/>
            <ac:spMk id="84" creationId="{2C58440F-2B9B-CAAF-C256-B1FEB4D89AA4}"/>
          </ac:spMkLst>
        </pc:spChg>
        <pc:spChg chg="mod">
          <ac:chgData name="Anisha Laxmi" userId="e9b092c8-ceb3-4509-a0f8-a5704d6f9326" providerId="ADAL" clId="{51944CE0-3847-459F-9E93-38F0D6AE4E09}" dt="2022-07-08T05:42:06.959" v="512" actId="554"/>
          <ac:spMkLst>
            <pc:docMk/>
            <pc:sldMk cId="2775602792" sldId="2147470115"/>
            <ac:spMk id="85" creationId="{B6B16B97-2436-3EB3-01E7-27F36D1B1D58}"/>
          </ac:spMkLst>
        </pc:spChg>
        <pc:spChg chg="mod">
          <ac:chgData name="Anisha Laxmi" userId="e9b092c8-ceb3-4509-a0f8-a5704d6f9326" providerId="ADAL" clId="{51944CE0-3847-459F-9E93-38F0D6AE4E09}" dt="2022-07-08T05:42:06.959" v="512" actId="554"/>
          <ac:spMkLst>
            <pc:docMk/>
            <pc:sldMk cId="2775602792" sldId="2147470115"/>
            <ac:spMk id="86" creationId="{1F509A0D-47B6-E332-44FD-1BD69B9C2ECB}"/>
          </ac:spMkLst>
        </pc:spChg>
        <pc:spChg chg="mod">
          <ac:chgData name="Anisha Laxmi" userId="e9b092c8-ceb3-4509-a0f8-a5704d6f9326" providerId="ADAL" clId="{51944CE0-3847-459F-9E93-38F0D6AE4E09}" dt="2022-07-08T05:42:06.959" v="512" actId="554"/>
          <ac:spMkLst>
            <pc:docMk/>
            <pc:sldMk cId="2775602792" sldId="2147470115"/>
            <ac:spMk id="87" creationId="{2ADF779E-E8F1-9120-0F64-256E1595304B}"/>
          </ac:spMkLst>
        </pc:spChg>
        <pc:spChg chg="mod">
          <ac:chgData name="Anisha Laxmi" userId="e9b092c8-ceb3-4509-a0f8-a5704d6f9326" providerId="ADAL" clId="{51944CE0-3847-459F-9E93-38F0D6AE4E09}" dt="2022-07-08T05:42:06.959" v="512" actId="554"/>
          <ac:spMkLst>
            <pc:docMk/>
            <pc:sldMk cId="2775602792" sldId="2147470115"/>
            <ac:spMk id="88" creationId="{8600D0A9-6456-C3CC-7BA2-2258A38FDEFF}"/>
          </ac:spMkLst>
        </pc:spChg>
        <pc:spChg chg="mod">
          <ac:chgData name="Anisha Laxmi" userId="e9b092c8-ceb3-4509-a0f8-a5704d6f9326" providerId="ADAL" clId="{51944CE0-3847-459F-9E93-38F0D6AE4E09}" dt="2022-07-08T05:42:06.959" v="512" actId="554"/>
          <ac:spMkLst>
            <pc:docMk/>
            <pc:sldMk cId="2775602792" sldId="2147470115"/>
            <ac:spMk id="93" creationId="{CBB59B66-26FD-4B06-D762-86B7A1CE1A87}"/>
          </ac:spMkLst>
        </pc:spChg>
        <pc:spChg chg="mod">
          <ac:chgData name="Anisha Laxmi" userId="e9b092c8-ceb3-4509-a0f8-a5704d6f9326" providerId="ADAL" clId="{51944CE0-3847-459F-9E93-38F0D6AE4E09}" dt="2022-07-08T05:42:06.959" v="512" actId="554"/>
          <ac:spMkLst>
            <pc:docMk/>
            <pc:sldMk cId="2775602792" sldId="2147470115"/>
            <ac:spMk id="94" creationId="{FD6C3860-C448-E473-B7CC-EDF4BAD4C7F8}"/>
          </ac:spMkLst>
        </pc:spChg>
        <pc:spChg chg="mod">
          <ac:chgData name="Anisha Laxmi" userId="e9b092c8-ceb3-4509-a0f8-a5704d6f9326" providerId="ADAL" clId="{51944CE0-3847-459F-9E93-38F0D6AE4E09}" dt="2022-07-08T05:42:06.959" v="512" actId="554"/>
          <ac:spMkLst>
            <pc:docMk/>
            <pc:sldMk cId="2775602792" sldId="2147470115"/>
            <ac:spMk id="97" creationId="{4B4E02AB-F45E-46BE-2E3A-CC82F6DDA100}"/>
          </ac:spMkLst>
        </pc:spChg>
        <pc:spChg chg="mod">
          <ac:chgData name="Anisha Laxmi" userId="e9b092c8-ceb3-4509-a0f8-a5704d6f9326" providerId="ADAL" clId="{51944CE0-3847-459F-9E93-38F0D6AE4E09}" dt="2022-07-08T05:42:06.959" v="512" actId="554"/>
          <ac:spMkLst>
            <pc:docMk/>
            <pc:sldMk cId="2775602792" sldId="2147470115"/>
            <ac:spMk id="98" creationId="{5E529E3F-A50A-025A-FDE1-AFD510298FCB}"/>
          </ac:spMkLst>
        </pc:spChg>
        <pc:spChg chg="mod">
          <ac:chgData name="Anisha Laxmi" userId="e9b092c8-ceb3-4509-a0f8-a5704d6f9326" providerId="ADAL" clId="{51944CE0-3847-459F-9E93-38F0D6AE4E09}" dt="2022-07-08T05:42:06.959" v="512" actId="554"/>
          <ac:spMkLst>
            <pc:docMk/>
            <pc:sldMk cId="2775602792" sldId="2147470115"/>
            <ac:spMk id="99" creationId="{01EAC9D5-FA5F-200B-7668-CF6CE213A697}"/>
          </ac:spMkLst>
        </pc:spChg>
        <pc:spChg chg="mod">
          <ac:chgData name="Anisha Laxmi" userId="e9b092c8-ceb3-4509-a0f8-a5704d6f9326" providerId="ADAL" clId="{51944CE0-3847-459F-9E93-38F0D6AE4E09}" dt="2022-07-08T05:42:06.959" v="512" actId="554"/>
          <ac:spMkLst>
            <pc:docMk/>
            <pc:sldMk cId="2775602792" sldId="2147470115"/>
            <ac:spMk id="100" creationId="{19B8FB57-8A99-9523-65DE-2837FD90C02B}"/>
          </ac:spMkLst>
        </pc:spChg>
        <pc:spChg chg="mod">
          <ac:chgData name="Anisha Laxmi" userId="e9b092c8-ceb3-4509-a0f8-a5704d6f9326" providerId="ADAL" clId="{51944CE0-3847-459F-9E93-38F0D6AE4E09}" dt="2022-07-08T05:42:06.959" v="512" actId="554"/>
          <ac:spMkLst>
            <pc:docMk/>
            <pc:sldMk cId="2775602792" sldId="2147470115"/>
            <ac:spMk id="101" creationId="{8CAA3BC0-75B1-D6CF-8D8A-5F318EDDFFFE}"/>
          </ac:spMkLst>
        </pc:spChg>
        <pc:spChg chg="mod">
          <ac:chgData name="Anisha Laxmi" userId="e9b092c8-ceb3-4509-a0f8-a5704d6f9326" providerId="ADAL" clId="{51944CE0-3847-459F-9E93-38F0D6AE4E09}" dt="2022-07-08T05:42:06.959" v="512" actId="554"/>
          <ac:spMkLst>
            <pc:docMk/>
            <pc:sldMk cId="2775602792" sldId="2147470115"/>
            <ac:spMk id="102" creationId="{CEFD5013-3E58-7BBA-0574-13966EAB01C2}"/>
          </ac:spMkLst>
        </pc:spChg>
        <pc:spChg chg="mod">
          <ac:chgData name="Anisha Laxmi" userId="e9b092c8-ceb3-4509-a0f8-a5704d6f9326" providerId="ADAL" clId="{51944CE0-3847-459F-9E93-38F0D6AE4E09}" dt="2022-07-08T05:42:06.959" v="512" actId="554"/>
          <ac:spMkLst>
            <pc:docMk/>
            <pc:sldMk cId="2775602792" sldId="2147470115"/>
            <ac:spMk id="103" creationId="{07C302F0-68D3-3BD3-83E1-5817425A252E}"/>
          </ac:spMkLst>
        </pc:spChg>
        <pc:spChg chg="mod">
          <ac:chgData name="Anisha Laxmi" userId="e9b092c8-ceb3-4509-a0f8-a5704d6f9326" providerId="ADAL" clId="{51944CE0-3847-459F-9E93-38F0D6AE4E09}" dt="2022-07-08T05:42:06.959" v="512" actId="554"/>
          <ac:spMkLst>
            <pc:docMk/>
            <pc:sldMk cId="2775602792" sldId="2147470115"/>
            <ac:spMk id="104" creationId="{B0DAE459-230F-56D4-E94A-9C1691DA4309}"/>
          </ac:spMkLst>
        </pc:spChg>
        <pc:spChg chg="mod">
          <ac:chgData name="Anisha Laxmi" userId="e9b092c8-ceb3-4509-a0f8-a5704d6f9326" providerId="ADAL" clId="{51944CE0-3847-459F-9E93-38F0D6AE4E09}" dt="2022-07-08T05:42:06.959" v="512" actId="554"/>
          <ac:spMkLst>
            <pc:docMk/>
            <pc:sldMk cId="2775602792" sldId="2147470115"/>
            <ac:spMk id="105" creationId="{B1CAE1C2-09C1-5917-AFB9-5C151082A466}"/>
          </ac:spMkLst>
        </pc:spChg>
        <pc:spChg chg="mod">
          <ac:chgData name="Anisha Laxmi" userId="e9b092c8-ceb3-4509-a0f8-a5704d6f9326" providerId="ADAL" clId="{51944CE0-3847-459F-9E93-38F0D6AE4E09}" dt="2022-07-08T05:42:06.959" v="512" actId="554"/>
          <ac:spMkLst>
            <pc:docMk/>
            <pc:sldMk cId="2775602792" sldId="2147470115"/>
            <ac:spMk id="106" creationId="{3DCA0F83-A2B5-8969-8B21-F81445D24DEB}"/>
          </ac:spMkLst>
        </pc:spChg>
        <pc:spChg chg="mod">
          <ac:chgData name="Anisha Laxmi" userId="e9b092c8-ceb3-4509-a0f8-a5704d6f9326" providerId="ADAL" clId="{51944CE0-3847-459F-9E93-38F0D6AE4E09}" dt="2022-07-08T05:42:06.959" v="512" actId="554"/>
          <ac:spMkLst>
            <pc:docMk/>
            <pc:sldMk cId="2775602792" sldId="2147470115"/>
            <ac:spMk id="107" creationId="{1AA240B4-D4E9-6C2F-267F-3957598770F9}"/>
          </ac:spMkLst>
        </pc:spChg>
        <pc:spChg chg="mod">
          <ac:chgData name="Anisha Laxmi" userId="e9b092c8-ceb3-4509-a0f8-a5704d6f9326" providerId="ADAL" clId="{51944CE0-3847-459F-9E93-38F0D6AE4E09}" dt="2022-07-08T05:42:06.959" v="512" actId="554"/>
          <ac:spMkLst>
            <pc:docMk/>
            <pc:sldMk cId="2775602792" sldId="2147470115"/>
            <ac:spMk id="108" creationId="{C7BD0C58-E11E-4B91-92FC-B0AA26F2A6AE}"/>
          </ac:spMkLst>
        </pc:spChg>
        <pc:spChg chg="mod">
          <ac:chgData name="Anisha Laxmi" userId="e9b092c8-ceb3-4509-a0f8-a5704d6f9326" providerId="ADAL" clId="{51944CE0-3847-459F-9E93-38F0D6AE4E09}" dt="2022-07-08T05:42:06.959" v="512" actId="554"/>
          <ac:spMkLst>
            <pc:docMk/>
            <pc:sldMk cId="2775602792" sldId="2147470115"/>
            <ac:spMk id="109" creationId="{E7B1CCE2-475D-E703-0628-5D559A8BAC9C}"/>
          </ac:spMkLst>
        </pc:spChg>
        <pc:spChg chg="mod">
          <ac:chgData name="Anisha Laxmi" userId="e9b092c8-ceb3-4509-a0f8-a5704d6f9326" providerId="ADAL" clId="{51944CE0-3847-459F-9E93-38F0D6AE4E09}" dt="2022-07-08T05:42:10.521" v="515"/>
          <ac:spMkLst>
            <pc:docMk/>
            <pc:sldMk cId="2775602792" sldId="2147470115"/>
            <ac:spMk id="110" creationId="{93624612-AEF7-6A06-1972-2A4AA5728C35}"/>
          </ac:spMkLst>
        </pc:spChg>
        <pc:spChg chg="mod">
          <ac:chgData name="Anisha Laxmi" userId="e9b092c8-ceb3-4509-a0f8-a5704d6f9326" providerId="ADAL" clId="{51944CE0-3847-459F-9E93-38F0D6AE4E09}" dt="2022-07-08T05:42:10.521" v="515"/>
          <ac:spMkLst>
            <pc:docMk/>
            <pc:sldMk cId="2775602792" sldId="2147470115"/>
            <ac:spMk id="111" creationId="{38C174E8-7665-4F7C-4F9B-1AB0C10FB573}"/>
          </ac:spMkLst>
        </pc:spChg>
        <pc:spChg chg="mod">
          <ac:chgData name="Anisha Laxmi" userId="e9b092c8-ceb3-4509-a0f8-a5704d6f9326" providerId="ADAL" clId="{51944CE0-3847-459F-9E93-38F0D6AE4E09}" dt="2022-07-08T05:42:10.521" v="515"/>
          <ac:spMkLst>
            <pc:docMk/>
            <pc:sldMk cId="2775602792" sldId="2147470115"/>
            <ac:spMk id="112" creationId="{A9CBFBCA-C434-3866-459C-223BDB7D3E2D}"/>
          </ac:spMkLst>
        </pc:spChg>
        <pc:spChg chg="mod">
          <ac:chgData name="Anisha Laxmi" userId="e9b092c8-ceb3-4509-a0f8-a5704d6f9326" providerId="ADAL" clId="{51944CE0-3847-459F-9E93-38F0D6AE4E09}" dt="2022-07-08T05:42:10.521" v="515"/>
          <ac:spMkLst>
            <pc:docMk/>
            <pc:sldMk cId="2775602792" sldId="2147470115"/>
            <ac:spMk id="113" creationId="{EA71DC63-5746-9C87-97CE-61FEB8AF457B}"/>
          </ac:spMkLst>
        </pc:spChg>
        <pc:spChg chg="mod">
          <ac:chgData name="Anisha Laxmi" userId="e9b092c8-ceb3-4509-a0f8-a5704d6f9326" providerId="ADAL" clId="{51944CE0-3847-459F-9E93-38F0D6AE4E09}" dt="2022-07-08T05:42:10.521" v="515"/>
          <ac:spMkLst>
            <pc:docMk/>
            <pc:sldMk cId="2775602792" sldId="2147470115"/>
            <ac:spMk id="114" creationId="{6B08A1C3-EA6A-33A6-F2BF-F3B96FBE8B52}"/>
          </ac:spMkLst>
        </pc:spChg>
        <pc:spChg chg="mod">
          <ac:chgData name="Anisha Laxmi" userId="e9b092c8-ceb3-4509-a0f8-a5704d6f9326" providerId="ADAL" clId="{51944CE0-3847-459F-9E93-38F0D6AE4E09}" dt="2022-07-08T05:42:10.521" v="515"/>
          <ac:spMkLst>
            <pc:docMk/>
            <pc:sldMk cId="2775602792" sldId="2147470115"/>
            <ac:spMk id="115" creationId="{B2CE2CCA-0DF9-C79D-421F-E464BFEA5AE2}"/>
          </ac:spMkLst>
        </pc:spChg>
        <pc:spChg chg="mod">
          <ac:chgData name="Anisha Laxmi" userId="e9b092c8-ceb3-4509-a0f8-a5704d6f9326" providerId="ADAL" clId="{51944CE0-3847-459F-9E93-38F0D6AE4E09}" dt="2022-07-08T05:42:10.521" v="515"/>
          <ac:spMkLst>
            <pc:docMk/>
            <pc:sldMk cId="2775602792" sldId="2147470115"/>
            <ac:spMk id="116" creationId="{05971C44-7560-482F-EB05-2D3F7513F19D}"/>
          </ac:spMkLst>
        </pc:spChg>
        <pc:spChg chg="mod">
          <ac:chgData name="Anisha Laxmi" userId="e9b092c8-ceb3-4509-a0f8-a5704d6f9326" providerId="ADAL" clId="{51944CE0-3847-459F-9E93-38F0D6AE4E09}" dt="2022-07-08T05:42:10.521" v="515"/>
          <ac:spMkLst>
            <pc:docMk/>
            <pc:sldMk cId="2775602792" sldId="2147470115"/>
            <ac:spMk id="117" creationId="{B2A28C41-9137-657D-4BC5-5F7B27C57D9B}"/>
          </ac:spMkLst>
        </pc:spChg>
        <pc:spChg chg="mod">
          <ac:chgData name="Anisha Laxmi" userId="e9b092c8-ceb3-4509-a0f8-a5704d6f9326" providerId="ADAL" clId="{51944CE0-3847-459F-9E93-38F0D6AE4E09}" dt="2022-07-08T05:42:10.521" v="515"/>
          <ac:spMkLst>
            <pc:docMk/>
            <pc:sldMk cId="2775602792" sldId="2147470115"/>
            <ac:spMk id="118" creationId="{10241E14-2C3A-B89C-CB4C-BE008138C648}"/>
          </ac:spMkLst>
        </pc:spChg>
        <pc:spChg chg="mod">
          <ac:chgData name="Anisha Laxmi" userId="e9b092c8-ceb3-4509-a0f8-a5704d6f9326" providerId="ADAL" clId="{51944CE0-3847-459F-9E93-38F0D6AE4E09}" dt="2022-07-08T05:42:10.521" v="515"/>
          <ac:spMkLst>
            <pc:docMk/>
            <pc:sldMk cId="2775602792" sldId="2147470115"/>
            <ac:spMk id="119" creationId="{55EC4D05-7169-DCE0-FD09-F8CB7C1247B9}"/>
          </ac:spMkLst>
        </pc:spChg>
        <pc:spChg chg="mod">
          <ac:chgData name="Anisha Laxmi" userId="e9b092c8-ceb3-4509-a0f8-a5704d6f9326" providerId="ADAL" clId="{51944CE0-3847-459F-9E93-38F0D6AE4E09}" dt="2022-07-08T05:42:10.521" v="515"/>
          <ac:spMkLst>
            <pc:docMk/>
            <pc:sldMk cId="2775602792" sldId="2147470115"/>
            <ac:spMk id="120" creationId="{410A8E54-125E-2F2D-1F37-BFE0B31FDFAC}"/>
          </ac:spMkLst>
        </pc:spChg>
        <pc:spChg chg="mod">
          <ac:chgData name="Anisha Laxmi" userId="e9b092c8-ceb3-4509-a0f8-a5704d6f9326" providerId="ADAL" clId="{51944CE0-3847-459F-9E93-38F0D6AE4E09}" dt="2022-07-08T05:42:10.521" v="515"/>
          <ac:spMkLst>
            <pc:docMk/>
            <pc:sldMk cId="2775602792" sldId="2147470115"/>
            <ac:spMk id="121" creationId="{39B5FA5A-5BDE-7822-CD45-F3542D14FDED}"/>
          </ac:spMkLst>
        </pc:spChg>
        <pc:spChg chg="mod">
          <ac:chgData name="Anisha Laxmi" userId="e9b092c8-ceb3-4509-a0f8-a5704d6f9326" providerId="ADAL" clId="{51944CE0-3847-459F-9E93-38F0D6AE4E09}" dt="2022-07-08T05:42:10.521" v="515"/>
          <ac:spMkLst>
            <pc:docMk/>
            <pc:sldMk cId="2775602792" sldId="2147470115"/>
            <ac:spMk id="122" creationId="{7AAFBA38-465C-A154-E6A8-9696FD083243}"/>
          </ac:spMkLst>
        </pc:spChg>
        <pc:spChg chg="mod">
          <ac:chgData name="Anisha Laxmi" userId="e9b092c8-ceb3-4509-a0f8-a5704d6f9326" providerId="ADAL" clId="{51944CE0-3847-459F-9E93-38F0D6AE4E09}" dt="2022-07-08T05:42:10.521" v="515"/>
          <ac:spMkLst>
            <pc:docMk/>
            <pc:sldMk cId="2775602792" sldId="2147470115"/>
            <ac:spMk id="123" creationId="{88D3624F-0A3B-F730-454E-2AC53E231174}"/>
          </ac:spMkLst>
        </pc:spChg>
        <pc:spChg chg="mod">
          <ac:chgData name="Anisha Laxmi" userId="e9b092c8-ceb3-4509-a0f8-a5704d6f9326" providerId="ADAL" clId="{51944CE0-3847-459F-9E93-38F0D6AE4E09}" dt="2022-07-08T05:42:10.521" v="515"/>
          <ac:spMkLst>
            <pc:docMk/>
            <pc:sldMk cId="2775602792" sldId="2147470115"/>
            <ac:spMk id="124" creationId="{86C4B6D8-698B-AE49-769E-870071FB0B58}"/>
          </ac:spMkLst>
        </pc:spChg>
        <pc:spChg chg="mod">
          <ac:chgData name="Anisha Laxmi" userId="e9b092c8-ceb3-4509-a0f8-a5704d6f9326" providerId="ADAL" clId="{51944CE0-3847-459F-9E93-38F0D6AE4E09}" dt="2022-07-08T05:42:10.521" v="515"/>
          <ac:spMkLst>
            <pc:docMk/>
            <pc:sldMk cId="2775602792" sldId="2147470115"/>
            <ac:spMk id="125" creationId="{53099BBD-9C3B-0F06-F3A5-E05AC45594A9}"/>
          </ac:spMkLst>
        </pc:spChg>
        <pc:spChg chg="mod">
          <ac:chgData name="Anisha Laxmi" userId="e9b092c8-ceb3-4509-a0f8-a5704d6f9326" providerId="ADAL" clId="{51944CE0-3847-459F-9E93-38F0D6AE4E09}" dt="2022-07-08T05:42:15.863" v="520"/>
          <ac:spMkLst>
            <pc:docMk/>
            <pc:sldMk cId="2775602792" sldId="2147470115"/>
            <ac:spMk id="127" creationId="{9F3F96DE-FC59-2460-20BD-62F0AC0AB892}"/>
          </ac:spMkLst>
        </pc:spChg>
        <pc:spChg chg="mod">
          <ac:chgData name="Anisha Laxmi" userId="e9b092c8-ceb3-4509-a0f8-a5704d6f9326" providerId="ADAL" clId="{51944CE0-3847-459F-9E93-38F0D6AE4E09}" dt="2022-07-08T07:56:02.787" v="1709" actId="255"/>
          <ac:spMkLst>
            <pc:docMk/>
            <pc:sldMk cId="2775602792" sldId="2147470115"/>
            <ac:spMk id="128" creationId="{D069E226-ED7A-DD97-62A0-3EB80D8F0CCF}"/>
          </ac:spMkLst>
        </pc:spChg>
        <pc:spChg chg="mod">
          <ac:chgData name="Anisha Laxmi" userId="e9b092c8-ceb3-4509-a0f8-a5704d6f9326" providerId="ADAL" clId="{51944CE0-3847-459F-9E93-38F0D6AE4E09}" dt="2022-07-08T05:42:15.863" v="520"/>
          <ac:spMkLst>
            <pc:docMk/>
            <pc:sldMk cId="2775602792" sldId="2147470115"/>
            <ac:spMk id="129" creationId="{2F739009-D15F-4CF0-0106-93B509946D25}"/>
          </ac:spMkLst>
        </pc:spChg>
        <pc:spChg chg="mod">
          <ac:chgData name="Anisha Laxmi" userId="e9b092c8-ceb3-4509-a0f8-a5704d6f9326" providerId="ADAL" clId="{51944CE0-3847-459F-9E93-38F0D6AE4E09}" dt="2022-07-08T07:56:02.787" v="1709" actId="255"/>
          <ac:spMkLst>
            <pc:docMk/>
            <pc:sldMk cId="2775602792" sldId="2147470115"/>
            <ac:spMk id="130" creationId="{E1CDCF21-6969-4790-5E32-567A3EAB1735}"/>
          </ac:spMkLst>
        </pc:spChg>
        <pc:spChg chg="mod">
          <ac:chgData name="Anisha Laxmi" userId="e9b092c8-ceb3-4509-a0f8-a5704d6f9326" providerId="ADAL" clId="{51944CE0-3847-459F-9E93-38F0D6AE4E09}" dt="2022-07-08T05:42:15.863" v="520"/>
          <ac:spMkLst>
            <pc:docMk/>
            <pc:sldMk cId="2775602792" sldId="2147470115"/>
            <ac:spMk id="131" creationId="{62B90882-71C6-CB6C-0A97-5FC588CA4777}"/>
          </ac:spMkLst>
        </pc:spChg>
        <pc:spChg chg="mod">
          <ac:chgData name="Anisha Laxmi" userId="e9b092c8-ceb3-4509-a0f8-a5704d6f9326" providerId="ADAL" clId="{51944CE0-3847-459F-9E93-38F0D6AE4E09}" dt="2022-07-08T07:56:02.787" v="1709" actId="255"/>
          <ac:spMkLst>
            <pc:docMk/>
            <pc:sldMk cId="2775602792" sldId="2147470115"/>
            <ac:spMk id="132" creationId="{0FF2CB39-5F13-A483-3E41-E00B0925C291}"/>
          </ac:spMkLst>
        </pc:spChg>
        <pc:spChg chg="mod">
          <ac:chgData name="Anisha Laxmi" userId="e9b092c8-ceb3-4509-a0f8-a5704d6f9326" providerId="ADAL" clId="{51944CE0-3847-459F-9E93-38F0D6AE4E09}" dt="2022-07-08T05:42:15.863" v="520"/>
          <ac:spMkLst>
            <pc:docMk/>
            <pc:sldMk cId="2775602792" sldId="2147470115"/>
            <ac:spMk id="133" creationId="{59D2C59B-92B0-F9E6-39C0-8EBC5D08850E}"/>
          </ac:spMkLst>
        </pc:spChg>
        <pc:spChg chg="mod">
          <ac:chgData name="Anisha Laxmi" userId="e9b092c8-ceb3-4509-a0f8-a5704d6f9326" providerId="ADAL" clId="{51944CE0-3847-459F-9E93-38F0D6AE4E09}" dt="2022-07-08T07:56:02.787" v="1709" actId="255"/>
          <ac:spMkLst>
            <pc:docMk/>
            <pc:sldMk cId="2775602792" sldId="2147470115"/>
            <ac:spMk id="134" creationId="{3A6E8632-4719-5A18-518B-71BE16C269F9}"/>
          </ac:spMkLst>
        </pc:spChg>
        <pc:spChg chg="mod">
          <ac:chgData name="Anisha Laxmi" userId="e9b092c8-ceb3-4509-a0f8-a5704d6f9326" providerId="ADAL" clId="{51944CE0-3847-459F-9E93-38F0D6AE4E09}" dt="2022-07-08T05:42:15.863" v="520"/>
          <ac:spMkLst>
            <pc:docMk/>
            <pc:sldMk cId="2775602792" sldId="2147470115"/>
            <ac:spMk id="135" creationId="{38FE4776-635B-9C4B-A2F4-A475FB6096B0}"/>
          </ac:spMkLst>
        </pc:spChg>
        <pc:spChg chg="mod">
          <ac:chgData name="Anisha Laxmi" userId="e9b092c8-ceb3-4509-a0f8-a5704d6f9326" providerId="ADAL" clId="{51944CE0-3847-459F-9E93-38F0D6AE4E09}" dt="2022-07-08T07:56:02.787" v="1709" actId="255"/>
          <ac:spMkLst>
            <pc:docMk/>
            <pc:sldMk cId="2775602792" sldId="2147470115"/>
            <ac:spMk id="136" creationId="{CEE62CB0-3F78-6598-69C5-911DBC427DB6}"/>
          </ac:spMkLst>
        </pc:spChg>
        <pc:spChg chg="mod">
          <ac:chgData name="Anisha Laxmi" userId="e9b092c8-ceb3-4509-a0f8-a5704d6f9326" providerId="ADAL" clId="{51944CE0-3847-459F-9E93-38F0D6AE4E09}" dt="2022-07-08T05:42:15.863" v="520"/>
          <ac:spMkLst>
            <pc:docMk/>
            <pc:sldMk cId="2775602792" sldId="2147470115"/>
            <ac:spMk id="137" creationId="{991A3637-62E6-A98E-3405-897A73654CA0}"/>
          </ac:spMkLst>
        </pc:spChg>
        <pc:spChg chg="mod">
          <ac:chgData name="Anisha Laxmi" userId="e9b092c8-ceb3-4509-a0f8-a5704d6f9326" providerId="ADAL" clId="{51944CE0-3847-459F-9E93-38F0D6AE4E09}" dt="2022-07-08T07:56:02.787" v="1709" actId="255"/>
          <ac:spMkLst>
            <pc:docMk/>
            <pc:sldMk cId="2775602792" sldId="2147470115"/>
            <ac:spMk id="138" creationId="{6D6C954F-129C-2C74-4967-9405C8D75C39}"/>
          </ac:spMkLst>
        </pc:spChg>
        <pc:spChg chg="mod">
          <ac:chgData name="Anisha Laxmi" userId="e9b092c8-ceb3-4509-a0f8-a5704d6f9326" providerId="ADAL" clId="{51944CE0-3847-459F-9E93-38F0D6AE4E09}" dt="2022-07-08T05:42:15.863" v="520"/>
          <ac:spMkLst>
            <pc:docMk/>
            <pc:sldMk cId="2775602792" sldId="2147470115"/>
            <ac:spMk id="139" creationId="{C937C371-F3F4-E1A4-912A-68538113E2AF}"/>
          </ac:spMkLst>
        </pc:spChg>
        <pc:spChg chg="mod">
          <ac:chgData name="Anisha Laxmi" userId="e9b092c8-ceb3-4509-a0f8-a5704d6f9326" providerId="ADAL" clId="{51944CE0-3847-459F-9E93-38F0D6AE4E09}" dt="2022-07-08T07:56:02.787" v="1709" actId="255"/>
          <ac:spMkLst>
            <pc:docMk/>
            <pc:sldMk cId="2775602792" sldId="2147470115"/>
            <ac:spMk id="140" creationId="{1C384BA4-61EE-45E0-4336-9927952BD727}"/>
          </ac:spMkLst>
        </pc:spChg>
        <pc:spChg chg="mod">
          <ac:chgData name="Anisha Laxmi" userId="e9b092c8-ceb3-4509-a0f8-a5704d6f9326" providerId="ADAL" clId="{51944CE0-3847-459F-9E93-38F0D6AE4E09}" dt="2022-07-08T05:42:15.863" v="520"/>
          <ac:spMkLst>
            <pc:docMk/>
            <pc:sldMk cId="2775602792" sldId="2147470115"/>
            <ac:spMk id="141" creationId="{BC8DA89A-7A18-986C-EA38-D7BD7157D42D}"/>
          </ac:spMkLst>
        </pc:spChg>
        <pc:spChg chg="mod">
          <ac:chgData name="Anisha Laxmi" userId="e9b092c8-ceb3-4509-a0f8-a5704d6f9326" providerId="ADAL" clId="{51944CE0-3847-459F-9E93-38F0D6AE4E09}" dt="2022-07-08T07:56:02.787" v="1709" actId="255"/>
          <ac:spMkLst>
            <pc:docMk/>
            <pc:sldMk cId="2775602792" sldId="2147470115"/>
            <ac:spMk id="142" creationId="{DC586A9C-4754-C211-A6E4-07344189966B}"/>
          </ac:spMkLst>
        </pc:spChg>
        <pc:grpChg chg="del">
          <ac:chgData name="Anisha Laxmi" userId="e9b092c8-ceb3-4509-a0f8-a5704d6f9326" providerId="ADAL" clId="{51944CE0-3847-459F-9E93-38F0D6AE4E09}" dt="2022-07-08T05:42:15.398" v="519" actId="478"/>
          <ac:grpSpMkLst>
            <pc:docMk/>
            <pc:sldMk cId="2775602792" sldId="2147470115"/>
            <ac:grpSpMk id="44" creationId="{EE9884B6-1042-A9A4-DF20-A705E0FC069B}"/>
          </ac:grpSpMkLst>
        </pc:grpChg>
        <pc:grpChg chg="add del mod">
          <ac:chgData name="Anisha Laxmi" userId="e9b092c8-ceb3-4509-a0f8-a5704d6f9326" providerId="ADAL" clId="{51944CE0-3847-459F-9E93-38F0D6AE4E09}" dt="2022-07-08T05:42:08.934" v="513" actId="21"/>
          <ac:grpSpMkLst>
            <pc:docMk/>
            <pc:sldMk cId="2775602792" sldId="2147470115"/>
            <ac:grpSpMk id="60" creationId="{A3F4CAF0-0387-44E7-D087-5DD0B9C06B53}"/>
          </ac:grpSpMkLst>
        </pc:grpChg>
        <pc:grpChg chg="add del mod">
          <ac:chgData name="Anisha Laxmi" userId="e9b092c8-ceb3-4509-a0f8-a5704d6f9326" providerId="ADAL" clId="{51944CE0-3847-459F-9E93-38F0D6AE4E09}" dt="2022-07-08T05:42:12.103" v="516" actId="21"/>
          <ac:grpSpMkLst>
            <pc:docMk/>
            <pc:sldMk cId="2775602792" sldId="2147470115"/>
            <ac:grpSpMk id="77" creationId="{49E163AC-FAAC-39FD-A202-C1980A38C9B8}"/>
          </ac:grpSpMkLst>
        </pc:grpChg>
        <pc:grpChg chg="del mod">
          <ac:chgData name="Anisha Laxmi" userId="e9b092c8-ceb3-4509-a0f8-a5704d6f9326" providerId="ADAL" clId="{51944CE0-3847-459F-9E93-38F0D6AE4E09}" dt="2022-07-08T05:42:10.159" v="514" actId="478"/>
          <ac:grpSpMkLst>
            <pc:docMk/>
            <pc:sldMk cId="2775602792" sldId="2147470115"/>
            <ac:grpSpMk id="78" creationId="{54B92CAA-4E06-ED63-9D9B-7FDA28B2702F}"/>
          </ac:grpSpMkLst>
        </pc:grpChg>
        <pc:grpChg chg="mod">
          <ac:chgData name="Anisha Laxmi" userId="e9b092c8-ceb3-4509-a0f8-a5704d6f9326" providerId="ADAL" clId="{51944CE0-3847-459F-9E93-38F0D6AE4E09}" dt="2022-07-08T05:42:06.959" v="512" actId="554"/>
          <ac:grpSpMkLst>
            <pc:docMk/>
            <pc:sldMk cId="2775602792" sldId="2147470115"/>
            <ac:grpSpMk id="89" creationId="{02BB2BCF-99D2-55D2-9E46-AA0A54590095}"/>
          </ac:grpSpMkLst>
        </pc:grpChg>
        <pc:grpChg chg="mod">
          <ac:chgData name="Anisha Laxmi" userId="e9b092c8-ceb3-4509-a0f8-a5704d6f9326" providerId="ADAL" clId="{51944CE0-3847-459F-9E93-38F0D6AE4E09}" dt="2022-07-08T05:42:06.959" v="512" actId="554"/>
          <ac:grpSpMkLst>
            <pc:docMk/>
            <pc:sldMk cId="2775602792" sldId="2147470115"/>
            <ac:grpSpMk id="90" creationId="{3228D3DC-43B8-0F9C-7574-8A1875F90B46}"/>
          </ac:grpSpMkLst>
        </pc:grpChg>
        <pc:grpChg chg="mod">
          <ac:chgData name="Anisha Laxmi" userId="e9b092c8-ceb3-4509-a0f8-a5704d6f9326" providerId="ADAL" clId="{51944CE0-3847-459F-9E93-38F0D6AE4E09}" dt="2022-07-08T05:42:06.959" v="512" actId="554"/>
          <ac:grpSpMkLst>
            <pc:docMk/>
            <pc:sldMk cId="2775602792" sldId="2147470115"/>
            <ac:grpSpMk id="91" creationId="{A598B811-F5B7-489F-502E-93DA9A654437}"/>
          </ac:grpSpMkLst>
        </pc:grpChg>
        <pc:grpChg chg="mod">
          <ac:chgData name="Anisha Laxmi" userId="e9b092c8-ceb3-4509-a0f8-a5704d6f9326" providerId="ADAL" clId="{51944CE0-3847-459F-9E93-38F0D6AE4E09}" dt="2022-07-08T05:42:06.959" v="512" actId="554"/>
          <ac:grpSpMkLst>
            <pc:docMk/>
            <pc:sldMk cId="2775602792" sldId="2147470115"/>
            <ac:grpSpMk id="92" creationId="{E9A6DB5B-0598-2A55-C8CC-11B8210FFA53}"/>
          </ac:grpSpMkLst>
        </pc:grpChg>
        <pc:grpChg chg="mod">
          <ac:chgData name="Anisha Laxmi" userId="e9b092c8-ceb3-4509-a0f8-a5704d6f9326" providerId="ADAL" clId="{51944CE0-3847-459F-9E93-38F0D6AE4E09}" dt="2022-07-08T05:42:06.959" v="512" actId="554"/>
          <ac:grpSpMkLst>
            <pc:docMk/>
            <pc:sldMk cId="2775602792" sldId="2147470115"/>
            <ac:grpSpMk id="95" creationId="{40D147BB-CFF1-B5FE-8FF8-E4CF04D1910D}"/>
          </ac:grpSpMkLst>
        </pc:grpChg>
        <pc:grpChg chg="mod">
          <ac:chgData name="Anisha Laxmi" userId="e9b092c8-ceb3-4509-a0f8-a5704d6f9326" providerId="ADAL" clId="{51944CE0-3847-459F-9E93-38F0D6AE4E09}" dt="2022-07-08T05:42:06.959" v="512" actId="554"/>
          <ac:grpSpMkLst>
            <pc:docMk/>
            <pc:sldMk cId="2775602792" sldId="2147470115"/>
            <ac:grpSpMk id="96" creationId="{8891DA62-BF5E-667D-A8EF-DCB4E28DC2A4}"/>
          </ac:grpSpMkLst>
        </pc:grpChg>
        <pc:grpChg chg="add mod">
          <ac:chgData name="Anisha Laxmi" userId="e9b092c8-ceb3-4509-a0f8-a5704d6f9326" providerId="ADAL" clId="{51944CE0-3847-459F-9E93-38F0D6AE4E09}" dt="2022-07-08T05:42:44.482" v="539" actId="1036"/>
          <ac:grpSpMkLst>
            <pc:docMk/>
            <pc:sldMk cId="2775602792" sldId="2147470115"/>
            <ac:grpSpMk id="126" creationId="{974F1078-A36E-42B0-19AB-426C3342CE50}"/>
          </ac:grpSpMkLst>
        </pc:grpChg>
      </pc:sldChg>
      <pc:sldChg chg="addSp delSp modSp add del mod modClrScheme chgLayout">
        <pc:chgData name="Anisha Laxmi" userId="e9b092c8-ceb3-4509-a0f8-a5704d6f9326" providerId="ADAL" clId="{51944CE0-3847-459F-9E93-38F0D6AE4E09}" dt="2022-07-08T08:12:09.505" v="1743" actId="14100"/>
        <pc:sldMkLst>
          <pc:docMk/>
          <pc:sldMk cId="2593721640" sldId="2147470116"/>
        </pc:sldMkLst>
        <pc:spChg chg="mod ord">
          <ac:chgData name="Anisha Laxmi" userId="e9b092c8-ceb3-4509-a0f8-a5704d6f9326" providerId="ADAL" clId="{51944CE0-3847-459F-9E93-38F0D6AE4E09}" dt="2022-07-08T05:43:17.997" v="548"/>
          <ac:spMkLst>
            <pc:docMk/>
            <pc:sldMk cId="2593721640" sldId="2147470116"/>
            <ac:spMk id="3" creationId="{08AAEF0E-3176-F515-E7C1-F3CE750FFEDD}"/>
          </ac:spMkLst>
        </pc:spChg>
        <pc:spChg chg="add del mod ord">
          <ac:chgData name="Anisha Laxmi" userId="e9b092c8-ceb3-4509-a0f8-a5704d6f9326" providerId="ADAL" clId="{51944CE0-3847-459F-9E93-38F0D6AE4E09}" dt="2022-07-08T05:43:12.332" v="546"/>
          <ac:spMkLst>
            <pc:docMk/>
            <pc:sldMk cId="2593721640" sldId="2147470116"/>
            <ac:spMk id="4" creationId="{140D61BB-9D4F-D353-8A09-CE12D706AB32}"/>
          </ac:spMkLst>
        </pc:spChg>
        <pc:spChg chg="del">
          <ac:chgData name="Anisha Laxmi" userId="e9b092c8-ceb3-4509-a0f8-a5704d6f9326" providerId="ADAL" clId="{51944CE0-3847-459F-9E93-38F0D6AE4E09}" dt="2022-07-08T05:43:09.390" v="544" actId="478"/>
          <ac:spMkLst>
            <pc:docMk/>
            <pc:sldMk cId="2593721640" sldId="2147470116"/>
            <ac:spMk id="5" creationId="{F0752EC6-F767-AB87-F2FD-9B77933028D5}"/>
          </ac:spMkLst>
        </pc:spChg>
        <pc:spChg chg="add del mod ord">
          <ac:chgData name="Anisha Laxmi" userId="e9b092c8-ceb3-4509-a0f8-a5704d6f9326" providerId="ADAL" clId="{51944CE0-3847-459F-9E93-38F0D6AE4E09}" dt="2022-07-08T05:43:17.997" v="548"/>
          <ac:spMkLst>
            <pc:docMk/>
            <pc:sldMk cId="2593721640" sldId="2147470116"/>
            <ac:spMk id="6" creationId="{CD8A6DC2-B421-549D-117C-4B6F7D9C4549}"/>
          </ac:spMkLst>
        </pc:spChg>
        <pc:spChg chg="add mod ord">
          <ac:chgData name="Anisha Laxmi" userId="e9b092c8-ceb3-4509-a0f8-a5704d6f9326" providerId="ADAL" clId="{51944CE0-3847-459F-9E93-38F0D6AE4E09}" dt="2022-07-08T08:12:09.505" v="1743" actId="14100"/>
          <ac:spMkLst>
            <pc:docMk/>
            <pc:sldMk cId="2593721640" sldId="2147470116"/>
            <ac:spMk id="7" creationId="{B0F63E6D-3F5C-1A13-17DA-EE59C508F7D0}"/>
          </ac:spMkLst>
        </pc:spChg>
        <pc:spChg chg="mod">
          <ac:chgData name="Anisha Laxmi" userId="e9b092c8-ceb3-4509-a0f8-a5704d6f9326" providerId="ADAL" clId="{51944CE0-3847-459F-9E93-38F0D6AE4E09}" dt="2022-07-08T05:43:50.273" v="555" actId="12789"/>
          <ac:spMkLst>
            <pc:docMk/>
            <pc:sldMk cId="2593721640" sldId="2147470116"/>
            <ac:spMk id="26" creationId="{5715709B-0E2A-66BF-6990-555FAC62F2EF}"/>
          </ac:spMkLst>
        </pc:spChg>
        <pc:spChg chg="mod">
          <ac:chgData name="Anisha Laxmi" userId="e9b092c8-ceb3-4509-a0f8-a5704d6f9326" providerId="ADAL" clId="{51944CE0-3847-459F-9E93-38F0D6AE4E09}" dt="2022-07-08T05:43:50.273" v="555" actId="12789"/>
          <ac:spMkLst>
            <pc:docMk/>
            <pc:sldMk cId="2593721640" sldId="2147470116"/>
            <ac:spMk id="27" creationId="{66A2792A-2B8A-C593-C032-854E43A3F018}"/>
          </ac:spMkLst>
        </pc:spChg>
        <pc:spChg chg="mod">
          <ac:chgData name="Anisha Laxmi" userId="e9b092c8-ceb3-4509-a0f8-a5704d6f9326" providerId="ADAL" clId="{51944CE0-3847-459F-9E93-38F0D6AE4E09}" dt="2022-07-08T05:43:50.273" v="555" actId="12789"/>
          <ac:spMkLst>
            <pc:docMk/>
            <pc:sldMk cId="2593721640" sldId="2147470116"/>
            <ac:spMk id="28" creationId="{D1D3ED64-06D4-8FF6-0F49-952E963CEA90}"/>
          </ac:spMkLst>
        </pc:spChg>
        <pc:spChg chg="mod">
          <ac:chgData name="Anisha Laxmi" userId="e9b092c8-ceb3-4509-a0f8-a5704d6f9326" providerId="ADAL" clId="{51944CE0-3847-459F-9E93-38F0D6AE4E09}" dt="2022-07-08T05:43:50.273" v="555" actId="12789"/>
          <ac:spMkLst>
            <pc:docMk/>
            <pc:sldMk cId="2593721640" sldId="2147470116"/>
            <ac:spMk id="29" creationId="{D695AB27-1B17-211D-D1E0-7F9367C4E649}"/>
          </ac:spMkLst>
        </pc:spChg>
        <pc:grpChg chg="add del mod">
          <ac:chgData name="Anisha Laxmi" userId="e9b092c8-ceb3-4509-a0f8-a5704d6f9326" providerId="ADAL" clId="{51944CE0-3847-459F-9E93-38F0D6AE4E09}" dt="2022-07-08T08:12:01.712" v="1742" actId="478"/>
          <ac:grpSpMkLst>
            <pc:docMk/>
            <pc:sldMk cId="2593721640" sldId="2147470116"/>
            <ac:grpSpMk id="25" creationId="{5E2FF50F-2FD5-B418-7684-F5C0486C1E1E}"/>
          </ac:grpSpMkLst>
        </pc:grpChg>
        <pc:grpChg chg="del">
          <ac:chgData name="Anisha Laxmi" userId="e9b092c8-ceb3-4509-a0f8-a5704d6f9326" providerId="ADAL" clId="{51944CE0-3847-459F-9E93-38F0D6AE4E09}" dt="2022-07-08T05:43:06.900" v="543" actId="478"/>
          <ac:grpSpMkLst>
            <pc:docMk/>
            <pc:sldMk cId="2593721640" sldId="2147470116"/>
            <ac:grpSpMk id="126" creationId="{974F1078-A36E-42B0-19AB-426C3342CE50}"/>
          </ac:grpSpMkLst>
        </pc:grpChg>
      </pc:sldChg>
      <pc:sldChg chg="addSp delSp modSp add del mod modNotesTx">
        <pc:chgData name="Anisha Laxmi" userId="e9b092c8-ceb3-4509-a0f8-a5704d6f9326" providerId="ADAL" clId="{51944CE0-3847-459F-9E93-38F0D6AE4E09}" dt="2022-07-08T08:12:20.516" v="1745" actId="478"/>
        <pc:sldMkLst>
          <pc:docMk/>
          <pc:sldMk cId="1160821560" sldId="2147470117"/>
        </pc:sldMkLst>
        <pc:spChg chg="mod">
          <ac:chgData name="Anisha Laxmi" userId="e9b092c8-ceb3-4509-a0f8-a5704d6f9326" providerId="ADAL" clId="{51944CE0-3847-459F-9E93-38F0D6AE4E09}" dt="2022-07-08T05:44:00.791" v="558"/>
          <ac:spMkLst>
            <pc:docMk/>
            <pc:sldMk cId="1160821560" sldId="2147470117"/>
            <ac:spMk id="3" creationId="{08AAEF0E-3176-F515-E7C1-F3CE750FFEDD}"/>
          </ac:spMkLst>
        </pc:spChg>
        <pc:spChg chg="mod">
          <ac:chgData name="Anisha Laxmi" userId="e9b092c8-ceb3-4509-a0f8-a5704d6f9326" providerId="ADAL" clId="{51944CE0-3847-459F-9E93-38F0D6AE4E09}" dt="2022-07-08T08:12:18.151" v="1744" actId="14100"/>
          <ac:spMkLst>
            <pc:docMk/>
            <pc:sldMk cId="1160821560" sldId="2147470117"/>
            <ac:spMk id="7" creationId="{B0F63E6D-3F5C-1A13-17DA-EE59C508F7D0}"/>
          </ac:spMkLst>
        </pc:spChg>
        <pc:spChg chg="mod">
          <ac:chgData name="Anisha Laxmi" userId="e9b092c8-ceb3-4509-a0f8-a5704d6f9326" providerId="ADAL" clId="{51944CE0-3847-459F-9E93-38F0D6AE4E09}" dt="2022-07-08T05:44:52.055" v="570" actId="12789"/>
          <ac:spMkLst>
            <pc:docMk/>
            <pc:sldMk cId="1160821560" sldId="2147470117"/>
            <ac:spMk id="10" creationId="{4148CEC6-DCD3-8DBA-62A0-6DB0D7C61117}"/>
          </ac:spMkLst>
        </pc:spChg>
        <pc:spChg chg="mod">
          <ac:chgData name="Anisha Laxmi" userId="e9b092c8-ceb3-4509-a0f8-a5704d6f9326" providerId="ADAL" clId="{51944CE0-3847-459F-9E93-38F0D6AE4E09}" dt="2022-07-08T05:44:52.055" v="570" actId="12789"/>
          <ac:spMkLst>
            <pc:docMk/>
            <pc:sldMk cId="1160821560" sldId="2147470117"/>
            <ac:spMk id="11" creationId="{40EAA857-6553-B219-B8D8-6A47E6D5453B}"/>
          </ac:spMkLst>
        </pc:spChg>
        <pc:spChg chg="add del">
          <ac:chgData name="Anisha Laxmi" userId="e9b092c8-ceb3-4509-a0f8-a5704d6f9326" providerId="ADAL" clId="{51944CE0-3847-459F-9E93-38F0D6AE4E09}" dt="2022-07-08T07:56:49.838" v="1717" actId="22"/>
          <ac:spMkLst>
            <pc:docMk/>
            <pc:sldMk cId="1160821560" sldId="2147470117"/>
            <ac:spMk id="13" creationId="{41EBD8C2-0825-39C4-5FFA-E8ECC8E4BCAC}"/>
          </ac:spMkLst>
        </pc:spChg>
        <pc:grpChg chg="add del mod">
          <ac:chgData name="Anisha Laxmi" userId="e9b092c8-ceb3-4509-a0f8-a5704d6f9326" providerId="ADAL" clId="{51944CE0-3847-459F-9E93-38F0D6AE4E09}" dt="2022-07-08T08:12:20.516" v="1745" actId="478"/>
          <ac:grpSpMkLst>
            <pc:docMk/>
            <pc:sldMk cId="1160821560" sldId="2147470117"/>
            <ac:grpSpMk id="9" creationId="{A5715BB6-73CB-A83B-6136-35B24828937D}"/>
          </ac:grpSpMkLst>
        </pc:grpChg>
        <pc:grpChg chg="del">
          <ac:chgData name="Anisha Laxmi" userId="e9b092c8-ceb3-4509-a0f8-a5704d6f9326" providerId="ADAL" clId="{51944CE0-3847-459F-9E93-38F0D6AE4E09}" dt="2022-07-08T05:44:48.824" v="569" actId="478"/>
          <ac:grpSpMkLst>
            <pc:docMk/>
            <pc:sldMk cId="1160821560" sldId="2147470117"/>
            <ac:grpSpMk id="25" creationId="{5E2FF50F-2FD5-B418-7684-F5C0486C1E1E}"/>
          </ac:grpSpMkLst>
        </pc:grpChg>
      </pc:sldChg>
      <pc:sldChg chg="addSp delSp modSp add del mod modNotesTx">
        <pc:chgData name="Anisha Laxmi" userId="e9b092c8-ceb3-4509-a0f8-a5704d6f9326" providerId="ADAL" clId="{51944CE0-3847-459F-9E93-38F0D6AE4E09}" dt="2022-07-08T11:14:56.353" v="2365" actId="1035"/>
        <pc:sldMkLst>
          <pc:docMk/>
          <pc:sldMk cId="1929397203" sldId="2147470118"/>
        </pc:sldMkLst>
        <pc:spChg chg="add del mod">
          <ac:chgData name="Anisha Laxmi" userId="e9b092c8-ceb3-4509-a0f8-a5704d6f9326" providerId="ADAL" clId="{51944CE0-3847-459F-9E93-38F0D6AE4E09}" dt="2022-07-08T05:45:17.762" v="579" actId="478"/>
          <ac:spMkLst>
            <pc:docMk/>
            <pc:sldMk cId="1929397203" sldId="2147470118"/>
            <ac:spMk id="2" creationId="{0C026906-5FA4-2DBE-0B67-443BC92383DF}"/>
          </ac:spMkLst>
        </pc:spChg>
        <pc:spChg chg="mod">
          <ac:chgData name="Anisha Laxmi" userId="e9b092c8-ceb3-4509-a0f8-a5704d6f9326" providerId="ADAL" clId="{51944CE0-3847-459F-9E93-38F0D6AE4E09}" dt="2022-07-08T10:54:36.340" v="2193"/>
          <ac:spMkLst>
            <pc:docMk/>
            <pc:sldMk cId="1929397203" sldId="2147470118"/>
            <ac:spMk id="3" creationId="{08AAEF0E-3176-F515-E7C1-F3CE750FFEDD}"/>
          </ac:spMkLst>
        </pc:spChg>
        <pc:spChg chg="mod">
          <ac:chgData name="Anisha Laxmi" userId="e9b092c8-ceb3-4509-a0f8-a5704d6f9326" providerId="ADAL" clId="{51944CE0-3847-459F-9E93-38F0D6AE4E09}" dt="2022-07-08T11:13:45.142" v="2324" actId="164"/>
          <ac:spMkLst>
            <pc:docMk/>
            <pc:sldMk cId="1929397203" sldId="2147470118"/>
            <ac:spMk id="6" creationId="{7A9D119B-DC90-3E87-47AB-CA6A173017B3}"/>
          </ac:spMkLst>
        </pc:spChg>
        <pc:spChg chg="del">
          <ac:chgData name="Anisha Laxmi" userId="e9b092c8-ceb3-4509-a0f8-a5704d6f9326" providerId="ADAL" clId="{51944CE0-3847-459F-9E93-38F0D6AE4E09}" dt="2022-07-08T05:45:10.960" v="574" actId="478"/>
          <ac:spMkLst>
            <pc:docMk/>
            <pc:sldMk cId="1929397203" sldId="2147470118"/>
            <ac:spMk id="7" creationId="{B0F63E6D-3F5C-1A13-17DA-EE59C508F7D0}"/>
          </ac:spMkLst>
        </pc:spChg>
        <pc:spChg chg="add mod topLvl">
          <ac:chgData name="Anisha Laxmi" userId="e9b092c8-ceb3-4509-a0f8-a5704d6f9326" providerId="ADAL" clId="{51944CE0-3847-459F-9E93-38F0D6AE4E09}" dt="2022-07-08T11:14:51.682" v="2362" actId="12788"/>
          <ac:spMkLst>
            <pc:docMk/>
            <pc:sldMk cId="1929397203" sldId="2147470118"/>
            <ac:spMk id="8" creationId="{A19485D9-D066-3C77-7163-8912A66FD459}"/>
          </ac:spMkLst>
        </pc:spChg>
        <pc:spChg chg="add mod topLvl">
          <ac:chgData name="Anisha Laxmi" userId="e9b092c8-ceb3-4509-a0f8-a5704d6f9326" providerId="ADAL" clId="{51944CE0-3847-459F-9E93-38F0D6AE4E09}" dt="2022-07-08T11:14:49.971" v="2361" actId="12788"/>
          <ac:spMkLst>
            <pc:docMk/>
            <pc:sldMk cId="1929397203" sldId="2147470118"/>
            <ac:spMk id="13" creationId="{AF87CB47-9780-E869-574C-DD4CC20B84FC}"/>
          </ac:spMkLst>
        </pc:spChg>
        <pc:spChg chg="add mod topLvl">
          <ac:chgData name="Anisha Laxmi" userId="e9b092c8-ceb3-4509-a0f8-a5704d6f9326" providerId="ADAL" clId="{51944CE0-3847-459F-9E93-38F0D6AE4E09}" dt="2022-07-08T11:14:47.580" v="2360" actId="12788"/>
          <ac:spMkLst>
            <pc:docMk/>
            <pc:sldMk cId="1929397203" sldId="2147470118"/>
            <ac:spMk id="14" creationId="{1B73962D-EADD-022B-3F0C-E18CF66D29A7}"/>
          </ac:spMkLst>
        </pc:spChg>
        <pc:spChg chg="add mod topLvl">
          <ac:chgData name="Anisha Laxmi" userId="e9b092c8-ceb3-4509-a0f8-a5704d6f9326" providerId="ADAL" clId="{51944CE0-3847-459F-9E93-38F0D6AE4E09}" dt="2022-07-08T11:13:05.063" v="2313" actId="165"/>
          <ac:spMkLst>
            <pc:docMk/>
            <pc:sldMk cId="1929397203" sldId="2147470118"/>
            <ac:spMk id="15" creationId="{B332C357-1D88-B73D-FA4C-92D7F140B2D8}"/>
          </ac:spMkLst>
        </pc:spChg>
        <pc:spChg chg="add mod topLvl">
          <ac:chgData name="Anisha Laxmi" userId="e9b092c8-ceb3-4509-a0f8-a5704d6f9326" providerId="ADAL" clId="{51944CE0-3847-459F-9E93-38F0D6AE4E09}" dt="2022-07-08T11:13:05.063" v="2313" actId="165"/>
          <ac:spMkLst>
            <pc:docMk/>
            <pc:sldMk cId="1929397203" sldId="2147470118"/>
            <ac:spMk id="16" creationId="{AEF58042-DA18-3CCD-9763-B0A0416999B5}"/>
          </ac:spMkLst>
        </pc:spChg>
        <pc:spChg chg="add mod topLvl">
          <ac:chgData name="Anisha Laxmi" userId="e9b092c8-ceb3-4509-a0f8-a5704d6f9326" providerId="ADAL" clId="{51944CE0-3847-459F-9E93-38F0D6AE4E09}" dt="2022-07-08T11:13:05.063" v="2313" actId="165"/>
          <ac:spMkLst>
            <pc:docMk/>
            <pc:sldMk cId="1929397203" sldId="2147470118"/>
            <ac:spMk id="17" creationId="{02D4FFA4-DE62-658C-7FC6-59F2E39B9993}"/>
          </ac:spMkLst>
        </pc:spChg>
        <pc:spChg chg="add mod topLvl">
          <ac:chgData name="Anisha Laxmi" userId="e9b092c8-ceb3-4509-a0f8-a5704d6f9326" providerId="ADAL" clId="{51944CE0-3847-459F-9E93-38F0D6AE4E09}" dt="2022-07-08T11:13:05.063" v="2313" actId="165"/>
          <ac:spMkLst>
            <pc:docMk/>
            <pc:sldMk cId="1929397203" sldId="2147470118"/>
            <ac:spMk id="18" creationId="{B3254447-92C8-D95A-DCAF-DD8A9351B765}"/>
          </ac:spMkLst>
        </pc:spChg>
        <pc:spChg chg="add mod topLvl">
          <ac:chgData name="Anisha Laxmi" userId="e9b092c8-ceb3-4509-a0f8-a5704d6f9326" providerId="ADAL" clId="{51944CE0-3847-459F-9E93-38F0D6AE4E09}" dt="2022-07-08T11:13:05.063" v="2313" actId="165"/>
          <ac:spMkLst>
            <pc:docMk/>
            <pc:sldMk cId="1929397203" sldId="2147470118"/>
            <ac:spMk id="19" creationId="{2462B2EE-0EC2-149D-1725-0A7C4027048F}"/>
          </ac:spMkLst>
        </pc:spChg>
        <pc:spChg chg="add mod topLvl">
          <ac:chgData name="Anisha Laxmi" userId="e9b092c8-ceb3-4509-a0f8-a5704d6f9326" providerId="ADAL" clId="{51944CE0-3847-459F-9E93-38F0D6AE4E09}" dt="2022-07-08T11:13:05.063" v="2313" actId="165"/>
          <ac:spMkLst>
            <pc:docMk/>
            <pc:sldMk cId="1929397203" sldId="2147470118"/>
            <ac:spMk id="20" creationId="{C4D3C75E-292B-D442-A6C8-53275A9B34E3}"/>
          </ac:spMkLst>
        </pc:spChg>
        <pc:spChg chg="mod">
          <ac:chgData name="Anisha Laxmi" userId="e9b092c8-ceb3-4509-a0f8-a5704d6f9326" providerId="ADAL" clId="{51944CE0-3847-459F-9E93-38F0D6AE4E09}" dt="2022-07-08T11:13:05.063" v="2313" actId="165"/>
          <ac:spMkLst>
            <pc:docMk/>
            <pc:sldMk cId="1929397203" sldId="2147470118"/>
            <ac:spMk id="22" creationId="{B2B5DE95-BC4E-655B-A8E1-639C5DB18079}"/>
          </ac:spMkLst>
        </pc:spChg>
        <pc:spChg chg="mod">
          <ac:chgData name="Anisha Laxmi" userId="e9b092c8-ceb3-4509-a0f8-a5704d6f9326" providerId="ADAL" clId="{51944CE0-3847-459F-9E93-38F0D6AE4E09}" dt="2022-07-08T11:13:05.063" v="2313" actId="165"/>
          <ac:spMkLst>
            <pc:docMk/>
            <pc:sldMk cId="1929397203" sldId="2147470118"/>
            <ac:spMk id="23" creationId="{4E4A6E07-203B-A56B-088E-BDB6044FF647}"/>
          </ac:spMkLst>
        </pc:spChg>
        <pc:spChg chg="mod">
          <ac:chgData name="Anisha Laxmi" userId="e9b092c8-ceb3-4509-a0f8-a5704d6f9326" providerId="ADAL" clId="{51944CE0-3847-459F-9E93-38F0D6AE4E09}" dt="2022-07-08T11:13:05.063" v="2313" actId="165"/>
          <ac:spMkLst>
            <pc:docMk/>
            <pc:sldMk cId="1929397203" sldId="2147470118"/>
            <ac:spMk id="24" creationId="{53C732EA-BDE6-9D94-C4B7-8E4F925BF2EA}"/>
          </ac:spMkLst>
        </pc:spChg>
        <pc:spChg chg="mod">
          <ac:chgData name="Anisha Laxmi" userId="e9b092c8-ceb3-4509-a0f8-a5704d6f9326" providerId="ADAL" clId="{51944CE0-3847-459F-9E93-38F0D6AE4E09}" dt="2022-07-08T11:13:05.063" v="2313" actId="165"/>
          <ac:spMkLst>
            <pc:docMk/>
            <pc:sldMk cId="1929397203" sldId="2147470118"/>
            <ac:spMk id="25" creationId="{B9D215F3-B523-5E58-DB6E-B99D47340EB1}"/>
          </ac:spMkLst>
        </pc:spChg>
        <pc:spChg chg="mod">
          <ac:chgData name="Anisha Laxmi" userId="e9b092c8-ceb3-4509-a0f8-a5704d6f9326" providerId="ADAL" clId="{51944CE0-3847-459F-9E93-38F0D6AE4E09}" dt="2022-07-08T11:13:05.063" v="2313" actId="165"/>
          <ac:spMkLst>
            <pc:docMk/>
            <pc:sldMk cId="1929397203" sldId="2147470118"/>
            <ac:spMk id="27" creationId="{7B62329A-8306-622B-E717-478A9E371C0E}"/>
          </ac:spMkLst>
        </pc:spChg>
        <pc:spChg chg="mod">
          <ac:chgData name="Anisha Laxmi" userId="e9b092c8-ceb3-4509-a0f8-a5704d6f9326" providerId="ADAL" clId="{51944CE0-3847-459F-9E93-38F0D6AE4E09}" dt="2022-07-08T11:13:05.063" v="2313" actId="165"/>
          <ac:spMkLst>
            <pc:docMk/>
            <pc:sldMk cId="1929397203" sldId="2147470118"/>
            <ac:spMk id="28" creationId="{EFD1348B-75CB-C95F-83C3-2BBF8D09A9B6}"/>
          </ac:spMkLst>
        </pc:spChg>
        <pc:spChg chg="mod">
          <ac:chgData name="Anisha Laxmi" userId="e9b092c8-ceb3-4509-a0f8-a5704d6f9326" providerId="ADAL" clId="{51944CE0-3847-459F-9E93-38F0D6AE4E09}" dt="2022-07-08T11:13:05.063" v="2313" actId="165"/>
          <ac:spMkLst>
            <pc:docMk/>
            <pc:sldMk cId="1929397203" sldId="2147470118"/>
            <ac:spMk id="29" creationId="{3AAFED1B-4616-7849-DF17-FF5A829FD14B}"/>
          </ac:spMkLst>
        </pc:spChg>
        <pc:spChg chg="mod">
          <ac:chgData name="Anisha Laxmi" userId="e9b092c8-ceb3-4509-a0f8-a5704d6f9326" providerId="ADAL" clId="{51944CE0-3847-459F-9E93-38F0D6AE4E09}" dt="2022-07-08T11:13:05.063" v="2313" actId="165"/>
          <ac:spMkLst>
            <pc:docMk/>
            <pc:sldMk cId="1929397203" sldId="2147470118"/>
            <ac:spMk id="31" creationId="{696849DA-80D7-4CDF-B179-742C73FB2790}"/>
          </ac:spMkLst>
        </pc:spChg>
        <pc:spChg chg="mod">
          <ac:chgData name="Anisha Laxmi" userId="e9b092c8-ceb3-4509-a0f8-a5704d6f9326" providerId="ADAL" clId="{51944CE0-3847-459F-9E93-38F0D6AE4E09}" dt="2022-07-08T11:13:05.063" v="2313" actId="165"/>
          <ac:spMkLst>
            <pc:docMk/>
            <pc:sldMk cId="1929397203" sldId="2147470118"/>
            <ac:spMk id="32" creationId="{6C51304F-D2B4-90AD-8C9C-96BC5BE75142}"/>
          </ac:spMkLst>
        </pc:spChg>
        <pc:spChg chg="mod">
          <ac:chgData name="Anisha Laxmi" userId="e9b092c8-ceb3-4509-a0f8-a5704d6f9326" providerId="ADAL" clId="{51944CE0-3847-459F-9E93-38F0D6AE4E09}" dt="2022-07-08T11:13:45.142" v="2324" actId="164"/>
          <ac:spMkLst>
            <pc:docMk/>
            <pc:sldMk cId="1929397203" sldId="2147470118"/>
            <ac:spMk id="34" creationId="{73AACD06-CCDD-CD46-867A-079461266119}"/>
          </ac:spMkLst>
        </pc:spChg>
        <pc:spChg chg="mod">
          <ac:chgData name="Anisha Laxmi" userId="e9b092c8-ceb3-4509-a0f8-a5704d6f9326" providerId="ADAL" clId="{51944CE0-3847-459F-9E93-38F0D6AE4E09}" dt="2022-07-08T11:13:37.913" v="2322" actId="27803"/>
          <ac:spMkLst>
            <pc:docMk/>
            <pc:sldMk cId="1929397203" sldId="2147470118"/>
            <ac:spMk id="35" creationId="{DE0C1E8F-973A-2CF1-B4D2-DCE9B6555151}"/>
          </ac:spMkLst>
        </pc:spChg>
        <pc:grpChg chg="add del mod">
          <ac:chgData name="Anisha Laxmi" userId="e9b092c8-ceb3-4509-a0f8-a5704d6f9326" providerId="ADAL" clId="{51944CE0-3847-459F-9E93-38F0D6AE4E09}" dt="2022-07-08T11:13:05.063" v="2313" actId="165"/>
          <ac:grpSpMkLst>
            <pc:docMk/>
            <pc:sldMk cId="1929397203" sldId="2147470118"/>
            <ac:grpSpMk id="4" creationId="{91524039-66C6-0706-E5E9-F83987363CD4}"/>
          </ac:grpSpMkLst>
        </pc:grpChg>
        <pc:grpChg chg="del mod">
          <ac:chgData name="Anisha Laxmi" userId="e9b092c8-ceb3-4509-a0f8-a5704d6f9326" providerId="ADAL" clId="{51944CE0-3847-459F-9E93-38F0D6AE4E09}" dt="2022-07-08T11:13:37.913" v="2322" actId="27803"/>
          <ac:grpSpMkLst>
            <pc:docMk/>
            <pc:sldMk cId="1929397203" sldId="2147470118"/>
            <ac:grpSpMk id="5" creationId="{1E5003FD-5472-B4F9-30D1-06D550008371}"/>
          </ac:grpSpMkLst>
        </pc:grpChg>
        <pc:grpChg chg="del">
          <ac:chgData name="Anisha Laxmi" userId="e9b092c8-ceb3-4509-a0f8-a5704d6f9326" providerId="ADAL" clId="{51944CE0-3847-459F-9E93-38F0D6AE4E09}" dt="2022-07-08T05:45:10.960" v="574" actId="478"/>
          <ac:grpSpMkLst>
            <pc:docMk/>
            <pc:sldMk cId="1929397203" sldId="2147470118"/>
            <ac:grpSpMk id="9" creationId="{A5715BB6-73CB-A83B-6136-35B24828937D}"/>
          </ac:grpSpMkLst>
        </pc:grpChg>
        <pc:grpChg chg="add del mod topLvl">
          <ac:chgData name="Anisha Laxmi" userId="e9b092c8-ceb3-4509-a0f8-a5704d6f9326" providerId="ADAL" clId="{51944CE0-3847-459F-9E93-38F0D6AE4E09}" dt="2022-07-08T11:14:17.233" v="2334" actId="478"/>
          <ac:grpSpMkLst>
            <pc:docMk/>
            <pc:sldMk cId="1929397203" sldId="2147470118"/>
            <ac:grpSpMk id="21" creationId="{0EA940A9-07CF-4FAE-F60D-E1F49E92A8DA}"/>
          </ac:grpSpMkLst>
        </pc:grpChg>
        <pc:grpChg chg="add del mod topLvl">
          <ac:chgData name="Anisha Laxmi" userId="e9b092c8-ceb3-4509-a0f8-a5704d6f9326" providerId="ADAL" clId="{51944CE0-3847-459F-9E93-38F0D6AE4E09}" dt="2022-07-08T11:14:36.313" v="2347" actId="478"/>
          <ac:grpSpMkLst>
            <pc:docMk/>
            <pc:sldMk cId="1929397203" sldId="2147470118"/>
            <ac:grpSpMk id="26" creationId="{7A519DB0-2281-7D37-FBB5-26333FB78496}"/>
          </ac:grpSpMkLst>
        </pc:grpChg>
        <pc:grpChg chg="add del mod topLvl">
          <ac:chgData name="Anisha Laxmi" userId="e9b092c8-ceb3-4509-a0f8-a5704d6f9326" providerId="ADAL" clId="{51944CE0-3847-459F-9E93-38F0D6AE4E09}" dt="2022-07-08T11:13:51.497" v="2325" actId="478"/>
          <ac:grpSpMkLst>
            <pc:docMk/>
            <pc:sldMk cId="1929397203" sldId="2147470118"/>
            <ac:grpSpMk id="30" creationId="{3AC0133D-72A2-00DA-67D8-6B73E5E211D6}"/>
          </ac:grpSpMkLst>
        </pc:grpChg>
        <pc:grpChg chg="add del mod">
          <ac:chgData name="Anisha Laxmi" userId="e9b092c8-ceb3-4509-a0f8-a5704d6f9326" providerId="ADAL" clId="{51944CE0-3847-459F-9E93-38F0D6AE4E09}" dt="2022-07-08T11:13:54.425" v="2326" actId="478"/>
          <ac:grpSpMkLst>
            <pc:docMk/>
            <pc:sldMk cId="1929397203" sldId="2147470118"/>
            <ac:grpSpMk id="36" creationId="{26E441E7-4374-5DD1-1C56-FF61499DF2A4}"/>
          </ac:grpSpMkLst>
        </pc:grpChg>
        <pc:picChg chg="add del mod topLvl">
          <ac:chgData name="Anisha Laxmi" userId="e9b092c8-ceb3-4509-a0f8-a5704d6f9326" providerId="ADAL" clId="{51944CE0-3847-459F-9E93-38F0D6AE4E09}" dt="2022-07-08T11:13:16.447" v="2317" actId="478"/>
          <ac:picMkLst>
            <pc:docMk/>
            <pc:sldMk cId="1929397203" sldId="2147470118"/>
            <ac:picMk id="12" creationId="{54DE5057-28E7-3050-0B68-771C0D083E2F}"/>
          </ac:picMkLst>
        </pc:picChg>
        <pc:picChg chg="add del mod">
          <ac:chgData name="Anisha Laxmi" userId="e9b092c8-ceb3-4509-a0f8-a5704d6f9326" providerId="ADAL" clId="{51944CE0-3847-459F-9E93-38F0D6AE4E09}" dt="2022-07-08T11:13:37.913" v="2322" actId="27803"/>
          <ac:picMkLst>
            <pc:docMk/>
            <pc:sldMk cId="1929397203" sldId="2147470118"/>
            <ac:picMk id="33" creationId="{B589C65F-70C6-315C-B656-27558DCAF30E}"/>
          </ac:picMkLst>
        </pc:picChg>
        <pc:picChg chg="mod">
          <ac:chgData name="Anisha Laxmi" userId="e9b092c8-ceb3-4509-a0f8-a5704d6f9326" providerId="ADAL" clId="{51944CE0-3847-459F-9E93-38F0D6AE4E09}" dt="2022-07-08T11:14:56.353" v="2365" actId="1035"/>
          <ac:picMkLst>
            <pc:docMk/>
            <pc:sldMk cId="1929397203" sldId="2147470118"/>
            <ac:picMk id="37" creationId="{8F4E3284-B42A-47F5-D337-49DAD8AFF185}"/>
          </ac:picMkLst>
        </pc:picChg>
        <pc:picChg chg="add mod">
          <ac:chgData name="Anisha Laxmi" userId="e9b092c8-ceb3-4509-a0f8-a5704d6f9326" providerId="ADAL" clId="{51944CE0-3847-459F-9E93-38F0D6AE4E09}" dt="2022-07-08T11:14:56.353" v="2365" actId="1035"/>
          <ac:picMkLst>
            <pc:docMk/>
            <pc:sldMk cId="1929397203" sldId="2147470118"/>
            <ac:picMk id="38" creationId="{D321EAD2-6FF4-21E1-09EE-B199E4119A60}"/>
          </ac:picMkLst>
        </pc:picChg>
        <pc:picChg chg="add mod">
          <ac:chgData name="Anisha Laxmi" userId="e9b092c8-ceb3-4509-a0f8-a5704d6f9326" providerId="ADAL" clId="{51944CE0-3847-459F-9E93-38F0D6AE4E09}" dt="2022-07-08T11:14:56.353" v="2365" actId="1035"/>
          <ac:picMkLst>
            <pc:docMk/>
            <pc:sldMk cId="1929397203" sldId="2147470118"/>
            <ac:picMk id="39" creationId="{7286204C-F4AB-ADD8-21F8-16F99D244384}"/>
          </ac:picMkLst>
        </pc:picChg>
      </pc:sldChg>
      <pc:sldChg chg="addSp delSp modSp add del mod modNotesTx">
        <pc:chgData name="Anisha Laxmi" userId="e9b092c8-ceb3-4509-a0f8-a5704d6f9326" providerId="ADAL" clId="{51944CE0-3847-459F-9E93-38F0D6AE4E09}" dt="2022-07-08T11:43:55.308" v="2417" actId="1036"/>
        <pc:sldMkLst>
          <pc:docMk/>
          <pc:sldMk cId="3527164353" sldId="2147470119"/>
        </pc:sldMkLst>
        <pc:spChg chg="mod">
          <ac:chgData name="Anisha Laxmi" userId="e9b092c8-ceb3-4509-a0f8-a5704d6f9326" providerId="ADAL" clId="{51944CE0-3847-459F-9E93-38F0D6AE4E09}" dt="2022-07-08T05:48:26.817" v="604"/>
          <ac:spMkLst>
            <pc:docMk/>
            <pc:sldMk cId="3527164353" sldId="2147470119"/>
            <ac:spMk id="3" creationId="{08AAEF0E-3176-F515-E7C1-F3CE750FFEDD}"/>
          </ac:spMkLst>
        </pc:spChg>
        <pc:spChg chg="mod">
          <ac:chgData name="Anisha Laxmi" userId="e9b092c8-ceb3-4509-a0f8-a5704d6f9326" providerId="ADAL" clId="{51944CE0-3847-459F-9E93-38F0D6AE4E09}" dt="2022-07-08T05:51:14.133" v="728" actId="207"/>
          <ac:spMkLst>
            <pc:docMk/>
            <pc:sldMk cId="3527164353" sldId="2147470119"/>
            <ac:spMk id="31" creationId="{4B0DCE47-A868-05FB-1CA8-D1E0D0A78AE0}"/>
          </ac:spMkLst>
        </pc:spChg>
        <pc:spChg chg="mod">
          <ac:chgData name="Anisha Laxmi" userId="e9b092c8-ceb3-4509-a0f8-a5704d6f9326" providerId="ADAL" clId="{51944CE0-3847-459F-9E93-38F0D6AE4E09}" dt="2022-07-08T05:50:40.967" v="719" actId="207"/>
          <ac:spMkLst>
            <pc:docMk/>
            <pc:sldMk cId="3527164353" sldId="2147470119"/>
            <ac:spMk id="32" creationId="{202FE0C8-E19A-72AD-D415-94089610F01F}"/>
          </ac:spMkLst>
        </pc:spChg>
        <pc:spChg chg="del mod topLvl">
          <ac:chgData name="Anisha Laxmi" userId="e9b092c8-ceb3-4509-a0f8-a5704d6f9326" providerId="ADAL" clId="{51944CE0-3847-459F-9E93-38F0D6AE4E09}" dt="2022-07-08T05:50:16.415" v="673" actId="478"/>
          <ac:spMkLst>
            <pc:docMk/>
            <pc:sldMk cId="3527164353" sldId="2147470119"/>
            <ac:spMk id="37" creationId="{DAA5D53C-62D9-600B-ED49-8997E86B5A92}"/>
          </ac:spMkLst>
        </pc:spChg>
        <pc:spChg chg="mod">
          <ac:chgData name="Anisha Laxmi" userId="e9b092c8-ceb3-4509-a0f8-a5704d6f9326" providerId="ADAL" clId="{51944CE0-3847-459F-9E93-38F0D6AE4E09}" dt="2022-07-08T11:40:23.829" v="2366" actId="1076"/>
          <ac:spMkLst>
            <pc:docMk/>
            <pc:sldMk cId="3527164353" sldId="2147470119"/>
            <ac:spMk id="38" creationId="{F55341EC-3D8F-83A4-F9A9-7D44E26A5D42}"/>
          </ac:spMkLst>
        </pc:spChg>
        <pc:spChg chg="del mod topLvl">
          <ac:chgData name="Anisha Laxmi" userId="e9b092c8-ceb3-4509-a0f8-a5704d6f9326" providerId="ADAL" clId="{51944CE0-3847-459F-9E93-38F0D6AE4E09}" dt="2022-07-08T05:50:16.415" v="673" actId="478"/>
          <ac:spMkLst>
            <pc:docMk/>
            <pc:sldMk cId="3527164353" sldId="2147470119"/>
            <ac:spMk id="39" creationId="{A11CB9A7-AD71-6015-481E-52471535D318}"/>
          </ac:spMkLst>
        </pc:spChg>
        <pc:spChg chg="mod">
          <ac:chgData name="Anisha Laxmi" userId="e9b092c8-ceb3-4509-a0f8-a5704d6f9326" providerId="ADAL" clId="{51944CE0-3847-459F-9E93-38F0D6AE4E09}" dt="2022-07-08T11:40:23.829" v="2366" actId="1076"/>
          <ac:spMkLst>
            <pc:docMk/>
            <pc:sldMk cId="3527164353" sldId="2147470119"/>
            <ac:spMk id="40" creationId="{3FA95C98-738C-7967-5FFF-C357738AED47}"/>
          </ac:spMkLst>
        </pc:spChg>
        <pc:spChg chg="del mod topLvl">
          <ac:chgData name="Anisha Laxmi" userId="e9b092c8-ceb3-4509-a0f8-a5704d6f9326" providerId="ADAL" clId="{51944CE0-3847-459F-9E93-38F0D6AE4E09}" dt="2022-07-08T05:50:16.415" v="673" actId="478"/>
          <ac:spMkLst>
            <pc:docMk/>
            <pc:sldMk cId="3527164353" sldId="2147470119"/>
            <ac:spMk id="41" creationId="{FCEA9CF3-56CD-AFFC-3B0A-DE7EC0710F3D}"/>
          </ac:spMkLst>
        </pc:spChg>
        <pc:spChg chg="mod">
          <ac:chgData name="Anisha Laxmi" userId="e9b092c8-ceb3-4509-a0f8-a5704d6f9326" providerId="ADAL" clId="{51944CE0-3847-459F-9E93-38F0D6AE4E09}" dt="2022-07-08T11:40:23.829" v="2366" actId="1076"/>
          <ac:spMkLst>
            <pc:docMk/>
            <pc:sldMk cId="3527164353" sldId="2147470119"/>
            <ac:spMk id="42" creationId="{AA48BA60-AA55-5C8D-A3EC-91A3507E639F}"/>
          </ac:spMkLst>
        </pc:spChg>
        <pc:spChg chg="del mod topLvl">
          <ac:chgData name="Anisha Laxmi" userId="e9b092c8-ceb3-4509-a0f8-a5704d6f9326" providerId="ADAL" clId="{51944CE0-3847-459F-9E93-38F0D6AE4E09}" dt="2022-07-08T05:50:16.415" v="673" actId="478"/>
          <ac:spMkLst>
            <pc:docMk/>
            <pc:sldMk cId="3527164353" sldId="2147470119"/>
            <ac:spMk id="43" creationId="{BB0C9189-CD30-C92B-723F-C9F6DBD77F4D}"/>
          </ac:spMkLst>
        </pc:spChg>
        <pc:spChg chg="mod">
          <ac:chgData name="Anisha Laxmi" userId="e9b092c8-ceb3-4509-a0f8-a5704d6f9326" providerId="ADAL" clId="{51944CE0-3847-459F-9E93-38F0D6AE4E09}" dt="2022-07-08T05:51:20.333" v="729" actId="207"/>
          <ac:spMkLst>
            <pc:docMk/>
            <pc:sldMk cId="3527164353" sldId="2147470119"/>
            <ac:spMk id="45" creationId="{19BCA5B6-53FC-F39E-4BF8-776D1DAFB7E3}"/>
          </ac:spMkLst>
        </pc:spChg>
        <pc:spChg chg="mod topLvl">
          <ac:chgData name="Anisha Laxmi" userId="e9b092c8-ceb3-4509-a0f8-a5704d6f9326" providerId="ADAL" clId="{51944CE0-3847-459F-9E93-38F0D6AE4E09}" dt="2022-07-08T11:43:36.671" v="2410" actId="12788"/>
          <ac:spMkLst>
            <pc:docMk/>
            <pc:sldMk cId="3527164353" sldId="2147470119"/>
            <ac:spMk id="46" creationId="{9BC77542-E568-D023-A5F0-1F400CE9DAA7}"/>
          </ac:spMkLst>
        </pc:spChg>
        <pc:spChg chg="mod topLvl">
          <ac:chgData name="Anisha Laxmi" userId="e9b092c8-ceb3-4509-a0f8-a5704d6f9326" providerId="ADAL" clId="{51944CE0-3847-459F-9E93-38F0D6AE4E09}" dt="2022-07-08T11:43:33.920" v="2409" actId="12788"/>
          <ac:spMkLst>
            <pc:docMk/>
            <pc:sldMk cId="3527164353" sldId="2147470119"/>
            <ac:spMk id="47" creationId="{84C7A524-387A-AD3D-5CDE-422A7161F7F2}"/>
          </ac:spMkLst>
        </pc:spChg>
        <pc:spChg chg="mod topLvl">
          <ac:chgData name="Anisha Laxmi" userId="e9b092c8-ceb3-4509-a0f8-a5704d6f9326" providerId="ADAL" clId="{51944CE0-3847-459F-9E93-38F0D6AE4E09}" dt="2022-07-08T05:50:23.060" v="696" actId="1035"/>
          <ac:spMkLst>
            <pc:docMk/>
            <pc:sldMk cId="3527164353" sldId="2147470119"/>
            <ac:spMk id="48" creationId="{B305B0F8-8A12-21CE-AB5E-7D38BFBC6B22}"/>
          </ac:spMkLst>
        </pc:spChg>
        <pc:spChg chg="mod topLvl">
          <ac:chgData name="Anisha Laxmi" userId="e9b092c8-ceb3-4509-a0f8-a5704d6f9326" providerId="ADAL" clId="{51944CE0-3847-459F-9E93-38F0D6AE4E09}" dt="2022-07-08T11:43:40.084" v="2411" actId="12788"/>
          <ac:spMkLst>
            <pc:docMk/>
            <pc:sldMk cId="3527164353" sldId="2147470119"/>
            <ac:spMk id="49" creationId="{02C670DC-FE87-85FB-9D6B-BB062E93B323}"/>
          </ac:spMkLst>
        </pc:spChg>
        <pc:spChg chg="mod">
          <ac:chgData name="Anisha Laxmi" userId="e9b092c8-ceb3-4509-a0f8-a5704d6f9326" providerId="ADAL" clId="{51944CE0-3847-459F-9E93-38F0D6AE4E09}" dt="2022-07-08T05:50:55.365" v="722" actId="207"/>
          <ac:spMkLst>
            <pc:docMk/>
            <pc:sldMk cId="3527164353" sldId="2147470119"/>
            <ac:spMk id="50" creationId="{690CEA55-CA20-B112-7524-97C1C9BD532F}"/>
          </ac:spMkLst>
        </pc:spChg>
        <pc:spChg chg="mod">
          <ac:chgData name="Anisha Laxmi" userId="e9b092c8-ceb3-4509-a0f8-a5704d6f9326" providerId="ADAL" clId="{51944CE0-3847-459F-9E93-38F0D6AE4E09}" dt="2022-07-08T05:49:44.799" v="647" actId="165"/>
          <ac:spMkLst>
            <pc:docMk/>
            <pc:sldMk cId="3527164353" sldId="2147470119"/>
            <ac:spMk id="52" creationId="{B290E9A4-5A04-A638-E7D3-A187588E9AED}"/>
          </ac:spMkLst>
        </pc:spChg>
        <pc:spChg chg="mod">
          <ac:chgData name="Anisha Laxmi" userId="e9b092c8-ceb3-4509-a0f8-a5704d6f9326" providerId="ADAL" clId="{51944CE0-3847-459F-9E93-38F0D6AE4E09}" dt="2022-07-08T05:49:44.799" v="647" actId="165"/>
          <ac:spMkLst>
            <pc:docMk/>
            <pc:sldMk cId="3527164353" sldId="2147470119"/>
            <ac:spMk id="53" creationId="{88E36C94-4DC3-D3F0-AFFC-7288DB2F6013}"/>
          </ac:spMkLst>
        </pc:spChg>
        <pc:spChg chg="mod">
          <ac:chgData name="Anisha Laxmi" userId="e9b092c8-ceb3-4509-a0f8-a5704d6f9326" providerId="ADAL" clId="{51944CE0-3847-459F-9E93-38F0D6AE4E09}" dt="2022-07-08T05:49:44.799" v="647" actId="165"/>
          <ac:spMkLst>
            <pc:docMk/>
            <pc:sldMk cId="3527164353" sldId="2147470119"/>
            <ac:spMk id="55" creationId="{8BDD0338-AB45-8F16-6AD5-0747BD140FA3}"/>
          </ac:spMkLst>
        </pc:spChg>
        <pc:spChg chg="mod">
          <ac:chgData name="Anisha Laxmi" userId="e9b092c8-ceb3-4509-a0f8-a5704d6f9326" providerId="ADAL" clId="{51944CE0-3847-459F-9E93-38F0D6AE4E09}" dt="2022-07-08T05:49:44.799" v="647" actId="165"/>
          <ac:spMkLst>
            <pc:docMk/>
            <pc:sldMk cId="3527164353" sldId="2147470119"/>
            <ac:spMk id="56" creationId="{8DAEC666-87B2-261E-16FB-49EA624323B1}"/>
          </ac:spMkLst>
        </pc:spChg>
        <pc:spChg chg="mod">
          <ac:chgData name="Anisha Laxmi" userId="e9b092c8-ceb3-4509-a0f8-a5704d6f9326" providerId="ADAL" clId="{51944CE0-3847-459F-9E93-38F0D6AE4E09}" dt="2022-07-08T05:49:44.799" v="647" actId="165"/>
          <ac:spMkLst>
            <pc:docMk/>
            <pc:sldMk cId="3527164353" sldId="2147470119"/>
            <ac:spMk id="57" creationId="{389C33CC-FD29-9492-DB0A-346040B919D0}"/>
          </ac:spMkLst>
        </pc:spChg>
        <pc:spChg chg="mod">
          <ac:chgData name="Anisha Laxmi" userId="e9b092c8-ceb3-4509-a0f8-a5704d6f9326" providerId="ADAL" clId="{51944CE0-3847-459F-9E93-38F0D6AE4E09}" dt="2022-07-08T05:49:44.799" v="647" actId="165"/>
          <ac:spMkLst>
            <pc:docMk/>
            <pc:sldMk cId="3527164353" sldId="2147470119"/>
            <ac:spMk id="58" creationId="{9D84B702-8621-8A67-A5B9-ED6A3783464A}"/>
          </ac:spMkLst>
        </pc:spChg>
        <pc:spChg chg="mod">
          <ac:chgData name="Anisha Laxmi" userId="e9b092c8-ceb3-4509-a0f8-a5704d6f9326" providerId="ADAL" clId="{51944CE0-3847-459F-9E93-38F0D6AE4E09}" dt="2022-07-08T05:49:44.799" v="647" actId="165"/>
          <ac:spMkLst>
            <pc:docMk/>
            <pc:sldMk cId="3527164353" sldId="2147470119"/>
            <ac:spMk id="60" creationId="{9F6608ED-916E-CD30-1AE3-576B01E7A5C7}"/>
          </ac:spMkLst>
        </pc:spChg>
        <pc:spChg chg="mod">
          <ac:chgData name="Anisha Laxmi" userId="e9b092c8-ceb3-4509-a0f8-a5704d6f9326" providerId="ADAL" clId="{51944CE0-3847-459F-9E93-38F0D6AE4E09}" dt="2022-07-08T05:49:44.799" v="647" actId="165"/>
          <ac:spMkLst>
            <pc:docMk/>
            <pc:sldMk cId="3527164353" sldId="2147470119"/>
            <ac:spMk id="61" creationId="{1085192F-36F9-A544-4FD5-D5B2E001500E}"/>
          </ac:spMkLst>
        </pc:spChg>
        <pc:spChg chg="mod">
          <ac:chgData name="Anisha Laxmi" userId="e9b092c8-ceb3-4509-a0f8-a5704d6f9326" providerId="ADAL" clId="{51944CE0-3847-459F-9E93-38F0D6AE4E09}" dt="2022-07-08T05:49:44.799" v="647" actId="165"/>
          <ac:spMkLst>
            <pc:docMk/>
            <pc:sldMk cId="3527164353" sldId="2147470119"/>
            <ac:spMk id="63" creationId="{A39BD5C1-20E6-7C07-AE20-D2EEA9480CA6}"/>
          </ac:spMkLst>
        </pc:spChg>
        <pc:spChg chg="mod">
          <ac:chgData name="Anisha Laxmi" userId="e9b092c8-ceb3-4509-a0f8-a5704d6f9326" providerId="ADAL" clId="{51944CE0-3847-459F-9E93-38F0D6AE4E09}" dt="2022-07-08T05:49:44.799" v="647" actId="165"/>
          <ac:spMkLst>
            <pc:docMk/>
            <pc:sldMk cId="3527164353" sldId="2147470119"/>
            <ac:spMk id="64" creationId="{5573C3E0-958F-F314-7236-9B979B193E31}"/>
          </ac:spMkLst>
        </pc:spChg>
        <pc:spChg chg="mod">
          <ac:chgData name="Anisha Laxmi" userId="e9b092c8-ceb3-4509-a0f8-a5704d6f9326" providerId="ADAL" clId="{51944CE0-3847-459F-9E93-38F0D6AE4E09}" dt="2022-07-08T05:49:53.875" v="666" actId="1035"/>
          <ac:spMkLst>
            <pc:docMk/>
            <pc:sldMk cId="3527164353" sldId="2147470119"/>
            <ac:spMk id="65" creationId="{655CD66F-4F0E-6B64-73FE-B53F6C8A2B97}"/>
          </ac:spMkLst>
        </pc:spChg>
        <pc:grpChg chg="add del mod">
          <ac:chgData name="Anisha Laxmi" userId="e9b092c8-ceb3-4509-a0f8-a5704d6f9326" providerId="ADAL" clId="{51944CE0-3847-459F-9E93-38F0D6AE4E09}" dt="2022-07-08T05:49:44.799" v="647" actId="165"/>
          <ac:grpSpMkLst>
            <pc:docMk/>
            <pc:sldMk cId="3527164353" sldId="2147470119"/>
            <ac:grpSpMk id="2" creationId="{B7088952-2130-C905-1EA9-5D4E63E8AE5F}"/>
          </ac:grpSpMkLst>
        </pc:grpChg>
        <pc:grpChg chg="add del mod">
          <ac:chgData name="Anisha Laxmi" userId="e9b092c8-ceb3-4509-a0f8-a5704d6f9326" providerId="ADAL" clId="{51944CE0-3847-459F-9E93-38F0D6AE4E09}" dt="2022-07-08T11:40:37.141" v="2385" actId="478"/>
          <ac:grpSpMkLst>
            <pc:docMk/>
            <pc:sldMk cId="3527164353" sldId="2147470119"/>
            <ac:grpSpMk id="30" creationId="{5F605135-9B91-57A0-3D68-6DBFFD09F067}"/>
          </ac:grpSpMkLst>
        </pc:grpChg>
        <pc:grpChg chg="add del mod">
          <ac:chgData name="Anisha Laxmi" userId="e9b092c8-ceb3-4509-a0f8-a5704d6f9326" providerId="ADAL" clId="{51944CE0-3847-459F-9E93-38F0D6AE4E09}" dt="2022-07-08T11:40:24.597" v="2367" actId="478"/>
          <ac:grpSpMkLst>
            <pc:docMk/>
            <pc:sldMk cId="3527164353" sldId="2147470119"/>
            <ac:grpSpMk id="36" creationId="{45075508-B344-0857-C2B9-8BEE386DB922}"/>
          </ac:grpSpMkLst>
        </pc:grpChg>
        <pc:grpChg chg="add del mod">
          <ac:chgData name="Anisha Laxmi" userId="e9b092c8-ceb3-4509-a0f8-a5704d6f9326" providerId="ADAL" clId="{51944CE0-3847-459F-9E93-38F0D6AE4E09}" dt="2022-07-08T11:40:56.922" v="2396" actId="478"/>
          <ac:grpSpMkLst>
            <pc:docMk/>
            <pc:sldMk cId="3527164353" sldId="2147470119"/>
            <ac:grpSpMk id="44" creationId="{C4BF97CB-3016-4F30-F272-FBA299CC52D9}"/>
          </ac:grpSpMkLst>
        </pc:grpChg>
        <pc:grpChg chg="del mod topLvl">
          <ac:chgData name="Anisha Laxmi" userId="e9b092c8-ceb3-4509-a0f8-a5704d6f9326" providerId="ADAL" clId="{51944CE0-3847-459F-9E93-38F0D6AE4E09}" dt="2022-07-08T05:49:49.007" v="648" actId="478"/>
          <ac:grpSpMkLst>
            <pc:docMk/>
            <pc:sldMk cId="3527164353" sldId="2147470119"/>
            <ac:grpSpMk id="51" creationId="{0D2D6BB7-AF49-BEA7-BD49-27593E98F928}"/>
          </ac:grpSpMkLst>
        </pc:grpChg>
        <pc:grpChg chg="del mod topLvl">
          <ac:chgData name="Anisha Laxmi" userId="e9b092c8-ceb3-4509-a0f8-a5704d6f9326" providerId="ADAL" clId="{51944CE0-3847-459F-9E93-38F0D6AE4E09}" dt="2022-07-08T05:49:49.007" v="648" actId="478"/>
          <ac:grpSpMkLst>
            <pc:docMk/>
            <pc:sldMk cId="3527164353" sldId="2147470119"/>
            <ac:grpSpMk id="54" creationId="{F5C986D9-7421-2ABD-5D32-77B8B80EFE83}"/>
          </ac:grpSpMkLst>
        </pc:grpChg>
        <pc:grpChg chg="del mod topLvl">
          <ac:chgData name="Anisha Laxmi" userId="e9b092c8-ceb3-4509-a0f8-a5704d6f9326" providerId="ADAL" clId="{51944CE0-3847-459F-9E93-38F0D6AE4E09}" dt="2022-07-08T05:49:49.007" v="648" actId="478"/>
          <ac:grpSpMkLst>
            <pc:docMk/>
            <pc:sldMk cId="3527164353" sldId="2147470119"/>
            <ac:grpSpMk id="59" creationId="{2334C5E6-65E1-CFBE-A071-FDC391ADC3D9}"/>
          </ac:grpSpMkLst>
        </pc:grpChg>
        <pc:grpChg chg="del mod topLvl">
          <ac:chgData name="Anisha Laxmi" userId="e9b092c8-ceb3-4509-a0f8-a5704d6f9326" providerId="ADAL" clId="{51944CE0-3847-459F-9E93-38F0D6AE4E09}" dt="2022-07-08T05:49:49.007" v="648" actId="478"/>
          <ac:grpSpMkLst>
            <pc:docMk/>
            <pc:sldMk cId="3527164353" sldId="2147470119"/>
            <ac:grpSpMk id="62" creationId="{3D63ECC8-0E81-AD1B-F71C-CC519C5D17FA}"/>
          </ac:grpSpMkLst>
        </pc:grpChg>
        <pc:picChg chg="add mod">
          <ac:chgData name="Anisha Laxmi" userId="e9b092c8-ceb3-4509-a0f8-a5704d6f9326" providerId="ADAL" clId="{51944CE0-3847-459F-9E93-38F0D6AE4E09}" dt="2022-07-08T11:43:55.308" v="2417" actId="1036"/>
          <ac:picMkLst>
            <pc:docMk/>
            <pc:sldMk cId="3527164353" sldId="2147470119"/>
            <ac:picMk id="29" creationId="{8082FEE1-71E7-BA48-4253-5E56852C318A}"/>
          </ac:picMkLst>
        </pc:picChg>
        <pc:picChg chg="add mod">
          <ac:chgData name="Anisha Laxmi" userId="e9b092c8-ceb3-4509-a0f8-a5704d6f9326" providerId="ADAL" clId="{51944CE0-3847-459F-9E93-38F0D6AE4E09}" dt="2022-07-08T11:43:55.308" v="2417" actId="1036"/>
          <ac:picMkLst>
            <pc:docMk/>
            <pc:sldMk cId="3527164353" sldId="2147470119"/>
            <ac:picMk id="66" creationId="{A7019BB0-A59B-04B6-5B71-E2AB9410E53A}"/>
          </ac:picMkLst>
        </pc:picChg>
        <pc:picChg chg="add mod">
          <ac:chgData name="Anisha Laxmi" userId="e9b092c8-ceb3-4509-a0f8-a5704d6f9326" providerId="ADAL" clId="{51944CE0-3847-459F-9E93-38F0D6AE4E09}" dt="2022-07-08T11:43:55.308" v="2417" actId="1036"/>
          <ac:picMkLst>
            <pc:docMk/>
            <pc:sldMk cId="3527164353" sldId="2147470119"/>
            <ac:picMk id="67" creationId="{2BC8FF5D-088D-22D9-21B8-D449020980FB}"/>
          </ac:picMkLst>
        </pc:picChg>
        <pc:picChg chg="add mod">
          <ac:chgData name="Anisha Laxmi" userId="e9b092c8-ceb3-4509-a0f8-a5704d6f9326" providerId="ADAL" clId="{51944CE0-3847-459F-9E93-38F0D6AE4E09}" dt="2022-07-08T11:43:55.308" v="2417" actId="1036"/>
          <ac:picMkLst>
            <pc:docMk/>
            <pc:sldMk cId="3527164353" sldId="2147470119"/>
            <ac:picMk id="68" creationId="{F4EC733C-44BB-6D09-37FD-EDFAC9E34FC4}"/>
          </ac:picMkLst>
        </pc:picChg>
        <pc:cxnChg chg="mod topLvl">
          <ac:chgData name="Anisha Laxmi" userId="e9b092c8-ceb3-4509-a0f8-a5704d6f9326" providerId="ADAL" clId="{51944CE0-3847-459F-9E93-38F0D6AE4E09}" dt="2022-07-08T05:50:33.670" v="718" actId="1035"/>
          <ac:cxnSpMkLst>
            <pc:docMk/>
            <pc:sldMk cId="3527164353" sldId="2147470119"/>
            <ac:cxnSpMk id="33" creationId="{2A67E411-CC43-3666-6F7E-1355C5AAFB07}"/>
          </ac:cxnSpMkLst>
        </pc:cxnChg>
        <pc:cxnChg chg="mod topLvl">
          <ac:chgData name="Anisha Laxmi" userId="e9b092c8-ceb3-4509-a0f8-a5704d6f9326" providerId="ADAL" clId="{51944CE0-3847-459F-9E93-38F0D6AE4E09}" dt="2022-07-08T05:50:33.670" v="718" actId="1035"/>
          <ac:cxnSpMkLst>
            <pc:docMk/>
            <pc:sldMk cId="3527164353" sldId="2147470119"/>
            <ac:cxnSpMk id="34" creationId="{78B1FDC4-5EB5-9DB7-F35A-BC36B2190258}"/>
          </ac:cxnSpMkLst>
        </pc:cxnChg>
        <pc:cxnChg chg="mod topLvl">
          <ac:chgData name="Anisha Laxmi" userId="e9b092c8-ceb3-4509-a0f8-a5704d6f9326" providerId="ADAL" clId="{51944CE0-3847-459F-9E93-38F0D6AE4E09}" dt="2022-07-08T05:50:33.670" v="718" actId="1035"/>
          <ac:cxnSpMkLst>
            <pc:docMk/>
            <pc:sldMk cId="3527164353" sldId="2147470119"/>
            <ac:cxnSpMk id="35" creationId="{419E1293-4175-39DC-1D43-7C7E79E56E5F}"/>
          </ac:cxnSpMkLst>
        </pc:cxnChg>
      </pc:sldChg>
      <pc:sldChg chg="addSp delSp modSp add del mod">
        <pc:chgData name="Anisha Laxmi" userId="e9b092c8-ceb3-4509-a0f8-a5704d6f9326" providerId="ADAL" clId="{51944CE0-3847-459F-9E93-38F0D6AE4E09}" dt="2022-07-08T11:46:29.405" v="2477" actId="12789"/>
        <pc:sldMkLst>
          <pc:docMk/>
          <pc:sldMk cId="870057748" sldId="2147470120"/>
        </pc:sldMkLst>
        <pc:spChg chg="mod">
          <ac:chgData name="Anisha Laxmi" userId="e9b092c8-ceb3-4509-a0f8-a5704d6f9326" providerId="ADAL" clId="{51944CE0-3847-459F-9E93-38F0D6AE4E09}" dt="2022-07-08T05:55:58.092" v="735"/>
          <ac:spMkLst>
            <pc:docMk/>
            <pc:sldMk cId="870057748" sldId="2147470120"/>
            <ac:spMk id="3" creationId="{08AAEF0E-3176-F515-E7C1-F3CE750FFEDD}"/>
          </ac:spMkLst>
        </pc:spChg>
        <pc:spChg chg="mod">
          <ac:chgData name="Anisha Laxmi" userId="e9b092c8-ceb3-4509-a0f8-a5704d6f9326" providerId="ADAL" clId="{51944CE0-3847-459F-9E93-38F0D6AE4E09}" dt="2022-07-08T05:56:32.724" v="765" actId="1035"/>
          <ac:spMkLst>
            <pc:docMk/>
            <pc:sldMk cId="870057748" sldId="2147470120"/>
            <ac:spMk id="23" creationId="{23220BCC-46E7-D140-1752-6836CAC9BBD5}"/>
          </ac:spMkLst>
        </pc:spChg>
        <pc:spChg chg="mod">
          <ac:chgData name="Anisha Laxmi" userId="e9b092c8-ceb3-4509-a0f8-a5704d6f9326" providerId="ADAL" clId="{51944CE0-3847-459F-9E93-38F0D6AE4E09}" dt="2022-07-08T05:56:32.724" v="765" actId="1035"/>
          <ac:spMkLst>
            <pc:docMk/>
            <pc:sldMk cId="870057748" sldId="2147470120"/>
            <ac:spMk id="24" creationId="{87B85435-C6C6-58B9-8A38-83BDE6FBA6B1}"/>
          </ac:spMkLst>
        </pc:spChg>
        <pc:spChg chg="mod">
          <ac:chgData name="Anisha Laxmi" userId="e9b092c8-ceb3-4509-a0f8-a5704d6f9326" providerId="ADAL" clId="{51944CE0-3847-459F-9E93-38F0D6AE4E09}" dt="2022-07-08T05:56:32.724" v="765" actId="1035"/>
          <ac:spMkLst>
            <pc:docMk/>
            <pc:sldMk cId="870057748" sldId="2147470120"/>
            <ac:spMk id="26" creationId="{C8BEE1D7-5FE4-01C7-60A3-A0B3221EB5F3}"/>
          </ac:spMkLst>
        </pc:spChg>
        <pc:spChg chg="mod">
          <ac:chgData name="Anisha Laxmi" userId="e9b092c8-ceb3-4509-a0f8-a5704d6f9326" providerId="ADAL" clId="{51944CE0-3847-459F-9E93-38F0D6AE4E09}" dt="2022-07-08T05:56:32.724" v="765" actId="1035"/>
          <ac:spMkLst>
            <pc:docMk/>
            <pc:sldMk cId="870057748" sldId="2147470120"/>
            <ac:spMk id="27" creationId="{32D6113C-71D8-EAC9-EE69-8E3BFEBFC1C5}"/>
          </ac:spMkLst>
        </pc:spChg>
        <pc:spChg chg="mod">
          <ac:chgData name="Anisha Laxmi" userId="e9b092c8-ceb3-4509-a0f8-a5704d6f9326" providerId="ADAL" clId="{51944CE0-3847-459F-9E93-38F0D6AE4E09}" dt="2022-07-08T05:56:32.724" v="765" actId="1035"/>
          <ac:spMkLst>
            <pc:docMk/>
            <pc:sldMk cId="870057748" sldId="2147470120"/>
            <ac:spMk id="37" creationId="{16FAB4CC-E56D-998C-2235-B6073732F8FC}"/>
          </ac:spMkLst>
        </pc:spChg>
        <pc:spChg chg="mod">
          <ac:chgData name="Anisha Laxmi" userId="e9b092c8-ceb3-4509-a0f8-a5704d6f9326" providerId="ADAL" clId="{51944CE0-3847-459F-9E93-38F0D6AE4E09}" dt="2022-07-08T05:56:32.724" v="765" actId="1035"/>
          <ac:spMkLst>
            <pc:docMk/>
            <pc:sldMk cId="870057748" sldId="2147470120"/>
            <ac:spMk id="39" creationId="{E2FB532A-9B90-96EF-DB89-A27641CF08B1}"/>
          </ac:spMkLst>
        </pc:spChg>
        <pc:spChg chg="mod">
          <ac:chgData name="Anisha Laxmi" userId="e9b092c8-ceb3-4509-a0f8-a5704d6f9326" providerId="ADAL" clId="{51944CE0-3847-459F-9E93-38F0D6AE4E09}" dt="2022-07-08T05:56:32.724" v="765" actId="1035"/>
          <ac:spMkLst>
            <pc:docMk/>
            <pc:sldMk cId="870057748" sldId="2147470120"/>
            <ac:spMk id="41" creationId="{368C15FB-D5C3-2F2B-F19D-36689A7E0282}"/>
          </ac:spMkLst>
        </pc:spChg>
        <pc:spChg chg="mod">
          <ac:chgData name="Anisha Laxmi" userId="e9b092c8-ceb3-4509-a0f8-a5704d6f9326" providerId="ADAL" clId="{51944CE0-3847-459F-9E93-38F0D6AE4E09}" dt="2022-07-08T05:56:32.724" v="765" actId="1035"/>
          <ac:spMkLst>
            <pc:docMk/>
            <pc:sldMk cId="870057748" sldId="2147470120"/>
            <ac:spMk id="43" creationId="{F3E3BBEE-59F0-8E2E-3C65-96361D1AEC59}"/>
          </ac:spMkLst>
        </pc:spChg>
        <pc:spChg chg="mod">
          <ac:chgData name="Anisha Laxmi" userId="e9b092c8-ceb3-4509-a0f8-a5704d6f9326" providerId="ADAL" clId="{51944CE0-3847-459F-9E93-38F0D6AE4E09}" dt="2022-07-08T11:46:18.148" v="2470" actId="12788"/>
          <ac:spMkLst>
            <pc:docMk/>
            <pc:sldMk cId="870057748" sldId="2147470120"/>
            <ac:spMk id="46" creationId="{9BC77542-E568-D023-A5F0-1F400CE9DAA7}"/>
          </ac:spMkLst>
        </pc:spChg>
        <pc:spChg chg="mod">
          <ac:chgData name="Anisha Laxmi" userId="e9b092c8-ceb3-4509-a0f8-a5704d6f9326" providerId="ADAL" clId="{51944CE0-3847-459F-9E93-38F0D6AE4E09}" dt="2022-07-08T11:46:14.585" v="2467" actId="12788"/>
          <ac:spMkLst>
            <pc:docMk/>
            <pc:sldMk cId="870057748" sldId="2147470120"/>
            <ac:spMk id="47" creationId="{84C7A524-387A-AD3D-5CDE-422A7161F7F2}"/>
          </ac:spMkLst>
        </pc:spChg>
        <pc:spChg chg="mod">
          <ac:chgData name="Anisha Laxmi" userId="e9b092c8-ceb3-4509-a0f8-a5704d6f9326" providerId="ADAL" clId="{51944CE0-3847-459F-9E93-38F0D6AE4E09}" dt="2022-07-08T11:46:22.007" v="2473" actId="12788"/>
          <ac:spMkLst>
            <pc:docMk/>
            <pc:sldMk cId="870057748" sldId="2147470120"/>
            <ac:spMk id="48" creationId="{B305B0F8-8A12-21CE-AB5E-7D38BFBC6B22}"/>
          </ac:spMkLst>
        </pc:spChg>
        <pc:spChg chg="mod">
          <ac:chgData name="Anisha Laxmi" userId="e9b092c8-ceb3-4509-a0f8-a5704d6f9326" providerId="ADAL" clId="{51944CE0-3847-459F-9E93-38F0D6AE4E09}" dt="2022-07-08T11:46:25.819" v="2476" actId="12788"/>
          <ac:spMkLst>
            <pc:docMk/>
            <pc:sldMk cId="870057748" sldId="2147470120"/>
            <ac:spMk id="49" creationId="{02C670DC-FE87-85FB-9D6B-BB062E93B323}"/>
          </ac:spMkLst>
        </pc:spChg>
        <pc:spChg chg="mod">
          <ac:chgData name="Anisha Laxmi" userId="e9b092c8-ceb3-4509-a0f8-a5704d6f9326" providerId="ADAL" clId="{51944CE0-3847-459F-9E93-38F0D6AE4E09}" dt="2022-07-08T05:56:32.724" v="765" actId="1035"/>
          <ac:spMkLst>
            <pc:docMk/>
            <pc:sldMk cId="870057748" sldId="2147470120"/>
            <ac:spMk id="51" creationId="{A21EFB32-3D95-70EF-A70A-E158650944D9}"/>
          </ac:spMkLst>
        </pc:spChg>
        <pc:spChg chg="mod">
          <ac:chgData name="Anisha Laxmi" userId="e9b092c8-ceb3-4509-a0f8-a5704d6f9326" providerId="ADAL" clId="{51944CE0-3847-459F-9E93-38F0D6AE4E09}" dt="2022-07-08T05:56:32.724" v="765" actId="1035"/>
          <ac:spMkLst>
            <pc:docMk/>
            <pc:sldMk cId="870057748" sldId="2147470120"/>
            <ac:spMk id="52" creationId="{7FD4DD3F-A62A-4334-5192-4E61EB8775A2}"/>
          </ac:spMkLst>
        </pc:spChg>
        <pc:spChg chg="mod">
          <ac:chgData name="Anisha Laxmi" userId="e9b092c8-ceb3-4509-a0f8-a5704d6f9326" providerId="ADAL" clId="{51944CE0-3847-459F-9E93-38F0D6AE4E09}" dt="2022-07-08T05:56:32.724" v="765" actId="1035"/>
          <ac:spMkLst>
            <pc:docMk/>
            <pc:sldMk cId="870057748" sldId="2147470120"/>
            <ac:spMk id="54" creationId="{D80E25B6-1B04-BBE9-7DCA-692C02B97CDF}"/>
          </ac:spMkLst>
        </pc:spChg>
        <pc:spChg chg="mod">
          <ac:chgData name="Anisha Laxmi" userId="e9b092c8-ceb3-4509-a0f8-a5704d6f9326" providerId="ADAL" clId="{51944CE0-3847-459F-9E93-38F0D6AE4E09}" dt="2022-07-08T05:56:32.724" v="765" actId="1035"/>
          <ac:spMkLst>
            <pc:docMk/>
            <pc:sldMk cId="870057748" sldId="2147470120"/>
            <ac:spMk id="55" creationId="{EE41389F-3E60-3ACA-1F38-255EBDFF48D8}"/>
          </ac:spMkLst>
        </pc:spChg>
        <pc:spChg chg="mod">
          <ac:chgData name="Anisha Laxmi" userId="e9b092c8-ceb3-4509-a0f8-a5704d6f9326" providerId="ADAL" clId="{51944CE0-3847-459F-9E93-38F0D6AE4E09}" dt="2022-07-08T05:57:13.471" v="785" actId="207"/>
          <ac:spMkLst>
            <pc:docMk/>
            <pc:sldMk cId="870057748" sldId="2147470120"/>
            <ac:spMk id="57" creationId="{DCD6F6F1-23CF-1E35-A7BF-A3C0CF61B2D3}"/>
          </ac:spMkLst>
        </pc:spChg>
        <pc:spChg chg="mod">
          <ac:chgData name="Anisha Laxmi" userId="e9b092c8-ceb3-4509-a0f8-a5704d6f9326" providerId="ADAL" clId="{51944CE0-3847-459F-9E93-38F0D6AE4E09}" dt="2022-07-08T05:56:53.170" v="773" actId="207"/>
          <ac:spMkLst>
            <pc:docMk/>
            <pc:sldMk cId="870057748" sldId="2147470120"/>
            <ac:spMk id="58" creationId="{BEEB4ACE-7780-B34A-C017-57EE73065601}"/>
          </ac:spMkLst>
        </pc:spChg>
        <pc:spChg chg="mod">
          <ac:chgData name="Anisha Laxmi" userId="e9b092c8-ceb3-4509-a0f8-a5704d6f9326" providerId="ADAL" clId="{51944CE0-3847-459F-9E93-38F0D6AE4E09}" dt="2022-07-08T05:57:09.496" v="783" actId="207"/>
          <ac:spMkLst>
            <pc:docMk/>
            <pc:sldMk cId="870057748" sldId="2147470120"/>
            <ac:spMk id="60" creationId="{C72D4F0E-14B0-F69F-168E-AC95E8C4AA27}"/>
          </ac:spMkLst>
        </pc:spChg>
        <pc:spChg chg="mod">
          <ac:chgData name="Anisha Laxmi" userId="e9b092c8-ceb3-4509-a0f8-a5704d6f9326" providerId="ADAL" clId="{51944CE0-3847-459F-9E93-38F0D6AE4E09}" dt="2022-07-08T05:56:58.714" v="776" actId="207"/>
          <ac:spMkLst>
            <pc:docMk/>
            <pc:sldMk cId="870057748" sldId="2147470120"/>
            <ac:spMk id="61" creationId="{3FFEC40C-3FB0-0034-B633-E6B487A0710C}"/>
          </ac:spMkLst>
        </pc:spChg>
        <pc:spChg chg="mod">
          <ac:chgData name="Anisha Laxmi" userId="e9b092c8-ceb3-4509-a0f8-a5704d6f9326" providerId="ADAL" clId="{51944CE0-3847-459F-9E93-38F0D6AE4E09}" dt="2022-07-08T05:57:00.464" v="777" actId="207"/>
          <ac:spMkLst>
            <pc:docMk/>
            <pc:sldMk cId="870057748" sldId="2147470120"/>
            <ac:spMk id="63" creationId="{76006934-9232-5373-D1C9-281644251B26}"/>
          </ac:spMkLst>
        </pc:spChg>
        <pc:spChg chg="mod">
          <ac:chgData name="Anisha Laxmi" userId="e9b092c8-ceb3-4509-a0f8-a5704d6f9326" providerId="ADAL" clId="{51944CE0-3847-459F-9E93-38F0D6AE4E09}" dt="2022-07-08T05:57:01.447" v="778" actId="207"/>
          <ac:spMkLst>
            <pc:docMk/>
            <pc:sldMk cId="870057748" sldId="2147470120"/>
            <ac:spMk id="64" creationId="{776C4A05-E912-59C6-7CE3-3051DC0CFC9C}"/>
          </ac:spMkLst>
        </pc:spChg>
        <pc:spChg chg="mod">
          <ac:chgData name="Anisha Laxmi" userId="e9b092c8-ceb3-4509-a0f8-a5704d6f9326" providerId="ADAL" clId="{51944CE0-3847-459F-9E93-38F0D6AE4E09}" dt="2022-07-08T05:57:02.452" v="779" actId="207"/>
          <ac:spMkLst>
            <pc:docMk/>
            <pc:sldMk cId="870057748" sldId="2147470120"/>
            <ac:spMk id="66" creationId="{ED1F7E72-F08C-81CC-DED7-347C0D526F98}"/>
          </ac:spMkLst>
        </pc:spChg>
        <pc:spChg chg="mod">
          <ac:chgData name="Anisha Laxmi" userId="e9b092c8-ceb3-4509-a0f8-a5704d6f9326" providerId="ADAL" clId="{51944CE0-3847-459F-9E93-38F0D6AE4E09}" dt="2022-07-08T05:57:05.139" v="780" actId="207"/>
          <ac:spMkLst>
            <pc:docMk/>
            <pc:sldMk cId="870057748" sldId="2147470120"/>
            <ac:spMk id="67" creationId="{E02C8E46-8D83-A780-4BCB-5F25BB2BEA81}"/>
          </ac:spMkLst>
        </pc:spChg>
        <pc:spChg chg="mod">
          <ac:chgData name="Anisha Laxmi" userId="e9b092c8-ceb3-4509-a0f8-a5704d6f9326" providerId="ADAL" clId="{51944CE0-3847-459F-9E93-38F0D6AE4E09}" dt="2022-07-08T05:57:06.812" v="781" actId="207"/>
          <ac:spMkLst>
            <pc:docMk/>
            <pc:sldMk cId="870057748" sldId="2147470120"/>
            <ac:spMk id="68" creationId="{DC2CE77E-27F7-D687-22EE-6EB60361842F}"/>
          </ac:spMkLst>
        </pc:spChg>
        <pc:spChg chg="mod">
          <ac:chgData name="Anisha Laxmi" userId="e9b092c8-ceb3-4509-a0f8-a5704d6f9326" providerId="ADAL" clId="{51944CE0-3847-459F-9E93-38F0D6AE4E09}" dt="2022-07-08T05:57:07.611" v="782" actId="207"/>
          <ac:spMkLst>
            <pc:docMk/>
            <pc:sldMk cId="870057748" sldId="2147470120"/>
            <ac:spMk id="69" creationId="{8EA13383-80E7-E39E-C0E4-73C597D1BC21}"/>
          </ac:spMkLst>
        </pc:spChg>
        <pc:spChg chg="mod">
          <ac:chgData name="Anisha Laxmi" userId="e9b092c8-ceb3-4509-a0f8-a5704d6f9326" providerId="ADAL" clId="{51944CE0-3847-459F-9E93-38F0D6AE4E09}" dt="2022-07-08T05:56:55.495" v="774" actId="207"/>
          <ac:spMkLst>
            <pc:docMk/>
            <pc:sldMk cId="870057748" sldId="2147470120"/>
            <ac:spMk id="71" creationId="{882ED526-6F10-8BB6-7AC4-6561E7318EE4}"/>
          </ac:spMkLst>
        </pc:spChg>
        <pc:spChg chg="mod">
          <ac:chgData name="Anisha Laxmi" userId="e9b092c8-ceb3-4509-a0f8-a5704d6f9326" providerId="ADAL" clId="{51944CE0-3847-459F-9E93-38F0D6AE4E09}" dt="2022-07-08T05:57:11.791" v="784" actId="207"/>
          <ac:spMkLst>
            <pc:docMk/>
            <pc:sldMk cId="870057748" sldId="2147470120"/>
            <ac:spMk id="72" creationId="{BB9E6C9F-DC8B-DEE5-2EB7-6C7C2DA4E65A}"/>
          </ac:spMkLst>
        </pc:spChg>
        <pc:grpChg chg="add del mod">
          <ac:chgData name="Anisha Laxmi" userId="e9b092c8-ceb3-4509-a0f8-a5704d6f9326" providerId="ADAL" clId="{51944CE0-3847-459F-9E93-38F0D6AE4E09}" dt="2022-07-08T05:56:33.248" v="766" actId="21"/>
          <ac:grpSpMkLst>
            <pc:docMk/>
            <pc:sldMk cId="870057748" sldId="2147470120"/>
            <ac:grpSpMk id="22" creationId="{69646AC6-C1D8-BB60-DEF8-95E19D37AE3D}"/>
          </ac:grpSpMkLst>
        </pc:grpChg>
        <pc:grpChg chg="add del mod">
          <ac:chgData name="Anisha Laxmi" userId="e9b092c8-ceb3-4509-a0f8-a5704d6f9326" providerId="ADAL" clId="{51944CE0-3847-459F-9E93-38F0D6AE4E09}" dt="2022-07-08T05:56:33.248" v="766" actId="21"/>
          <ac:grpSpMkLst>
            <pc:docMk/>
            <pc:sldMk cId="870057748" sldId="2147470120"/>
            <ac:grpSpMk id="25" creationId="{BF63EC5D-156F-B32B-E686-226395AE7265}"/>
          </ac:grpSpMkLst>
        </pc:grpChg>
        <pc:grpChg chg="add del mod">
          <ac:chgData name="Anisha Laxmi" userId="e9b092c8-ceb3-4509-a0f8-a5704d6f9326" providerId="ADAL" clId="{51944CE0-3847-459F-9E93-38F0D6AE4E09}" dt="2022-07-08T05:56:33.248" v="766" actId="21"/>
          <ac:grpSpMkLst>
            <pc:docMk/>
            <pc:sldMk cId="870057748" sldId="2147470120"/>
            <ac:grpSpMk id="28" creationId="{DEFBF746-9BEF-CB56-9749-A60FC0590A48}"/>
          </ac:grpSpMkLst>
        </pc:grpChg>
        <pc:grpChg chg="del">
          <ac:chgData name="Anisha Laxmi" userId="e9b092c8-ceb3-4509-a0f8-a5704d6f9326" providerId="ADAL" clId="{51944CE0-3847-459F-9E93-38F0D6AE4E09}" dt="2022-07-08T05:56:36.652" v="767" actId="478"/>
          <ac:grpSpMkLst>
            <pc:docMk/>
            <pc:sldMk cId="870057748" sldId="2147470120"/>
            <ac:grpSpMk id="30" creationId="{5F605135-9B91-57A0-3D68-6DBFFD09F067}"/>
          </ac:grpSpMkLst>
        </pc:grpChg>
        <pc:grpChg chg="del">
          <ac:chgData name="Anisha Laxmi" userId="e9b092c8-ceb3-4509-a0f8-a5704d6f9326" providerId="ADAL" clId="{51944CE0-3847-459F-9E93-38F0D6AE4E09}" dt="2022-07-08T05:56:36.652" v="767" actId="478"/>
          <ac:grpSpMkLst>
            <pc:docMk/>
            <pc:sldMk cId="870057748" sldId="2147470120"/>
            <ac:grpSpMk id="36" creationId="{45075508-B344-0857-C2B9-8BEE386DB922}"/>
          </ac:grpSpMkLst>
        </pc:grpChg>
        <pc:grpChg chg="del">
          <ac:chgData name="Anisha Laxmi" userId="e9b092c8-ceb3-4509-a0f8-a5704d6f9326" providerId="ADAL" clId="{51944CE0-3847-459F-9E93-38F0D6AE4E09}" dt="2022-07-08T05:56:36.652" v="767" actId="478"/>
          <ac:grpSpMkLst>
            <pc:docMk/>
            <pc:sldMk cId="870057748" sldId="2147470120"/>
            <ac:grpSpMk id="44" creationId="{C4BF97CB-3016-4F30-F272-FBA299CC52D9}"/>
          </ac:grpSpMkLst>
        </pc:grpChg>
        <pc:grpChg chg="add del mod">
          <ac:chgData name="Anisha Laxmi" userId="e9b092c8-ceb3-4509-a0f8-a5704d6f9326" providerId="ADAL" clId="{51944CE0-3847-459F-9E93-38F0D6AE4E09}" dt="2022-07-08T05:56:33.248" v="766" actId="21"/>
          <ac:grpSpMkLst>
            <pc:docMk/>
            <pc:sldMk cId="870057748" sldId="2147470120"/>
            <ac:grpSpMk id="53" creationId="{AC01A25B-BE57-AB06-F8C2-A218A8329CCC}"/>
          </ac:grpSpMkLst>
        </pc:grpChg>
        <pc:grpChg chg="add del mod">
          <ac:chgData name="Anisha Laxmi" userId="e9b092c8-ceb3-4509-a0f8-a5704d6f9326" providerId="ADAL" clId="{51944CE0-3847-459F-9E93-38F0D6AE4E09}" dt="2022-07-08T11:46:06.936" v="2451" actId="478"/>
          <ac:grpSpMkLst>
            <pc:docMk/>
            <pc:sldMk cId="870057748" sldId="2147470120"/>
            <ac:grpSpMk id="56" creationId="{A4C6C7F8-4863-9A50-291A-3DEE21BB1E19}"/>
          </ac:grpSpMkLst>
        </pc:grpChg>
        <pc:grpChg chg="add del mod">
          <ac:chgData name="Anisha Laxmi" userId="e9b092c8-ceb3-4509-a0f8-a5704d6f9326" providerId="ADAL" clId="{51944CE0-3847-459F-9E93-38F0D6AE4E09}" dt="2022-07-08T11:45:08.708" v="2429" actId="478"/>
          <ac:grpSpMkLst>
            <pc:docMk/>
            <pc:sldMk cId="870057748" sldId="2147470120"/>
            <ac:grpSpMk id="59" creationId="{37F8B360-B657-5020-B08D-C2A883CA6569}"/>
          </ac:grpSpMkLst>
        </pc:grpChg>
        <pc:grpChg chg="add del mod">
          <ac:chgData name="Anisha Laxmi" userId="e9b092c8-ceb3-4509-a0f8-a5704d6f9326" providerId="ADAL" clId="{51944CE0-3847-459F-9E93-38F0D6AE4E09}" dt="2022-07-08T11:45:17.978" v="2440" actId="478"/>
          <ac:grpSpMkLst>
            <pc:docMk/>
            <pc:sldMk cId="870057748" sldId="2147470120"/>
            <ac:grpSpMk id="62" creationId="{0E70FD00-46F6-C6A2-7F00-98CACF015F9F}"/>
          </ac:grpSpMkLst>
        </pc:grpChg>
        <pc:grpChg chg="add del mod">
          <ac:chgData name="Anisha Laxmi" userId="e9b092c8-ceb3-4509-a0f8-a5704d6f9326" providerId="ADAL" clId="{51944CE0-3847-459F-9E93-38F0D6AE4E09}" dt="2022-07-08T11:44:56.956" v="2427" actId="478"/>
          <ac:grpSpMkLst>
            <pc:docMk/>
            <pc:sldMk cId="870057748" sldId="2147470120"/>
            <ac:grpSpMk id="70" creationId="{7E8BB94D-CFDE-3D1F-8323-8311B95FBDEA}"/>
          </ac:grpSpMkLst>
        </pc:grpChg>
        <pc:picChg chg="del">
          <ac:chgData name="Anisha Laxmi" userId="e9b092c8-ceb3-4509-a0f8-a5704d6f9326" providerId="ADAL" clId="{51944CE0-3847-459F-9E93-38F0D6AE4E09}" dt="2022-07-08T05:56:36.652" v="767" actId="478"/>
          <ac:picMkLst>
            <pc:docMk/>
            <pc:sldMk cId="870057748" sldId="2147470120"/>
            <ac:picMk id="29" creationId="{8082FEE1-71E7-BA48-4253-5E56852C318A}"/>
          </ac:picMkLst>
        </pc:picChg>
        <pc:picChg chg="add mod">
          <ac:chgData name="Anisha Laxmi" userId="e9b092c8-ceb3-4509-a0f8-a5704d6f9326" providerId="ADAL" clId="{51944CE0-3847-459F-9E93-38F0D6AE4E09}" dt="2022-07-08T11:46:29.405" v="2477" actId="12789"/>
          <ac:picMkLst>
            <pc:docMk/>
            <pc:sldMk cId="870057748" sldId="2147470120"/>
            <ac:picMk id="73" creationId="{81FE49C7-60FF-445A-BC14-3BF06EE667DF}"/>
          </ac:picMkLst>
        </pc:picChg>
        <pc:picChg chg="add mod">
          <ac:chgData name="Anisha Laxmi" userId="e9b092c8-ceb3-4509-a0f8-a5704d6f9326" providerId="ADAL" clId="{51944CE0-3847-459F-9E93-38F0D6AE4E09}" dt="2022-07-08T11:46:29.405" v="2477" actId="12789"/>
          <ac:picMkLst>
            <pc:docMk/>
            <pc:sldMk cId="870057748" sldId="2147470120"/>
            <ac:picMk id="74" creationId="{FC32ECEE-718E-1C10-C91C-2AF90D21BA11}"/>
          </ac:picMkLst>
        </pc:picChg>
        <pc:picChg chg="add mod">
          <ac:chgData name="Anisha Laxmi" userId="e9b092c8-ceb3-4509-a0f8-a5704d6f9326" providerId="ADAL" clId="{51944CE0-3847-459F-9E93-38F0D6AE4E09}" dt="2022-07-08T11:46:29.405" v="2477" actId="12789"/>
          <ac:picMkLst>
            <pc:docMk/>
            <pc:sldMk cId="870057748" sldId="2147470120"/>
            <ac:picMk id="75" creationId="{C9C97430-37E5-3AFF-AB1D-7CD17C867843}"/>
          </ac:picMkLst>
        </pc:picChg>
        <pc:picChg chg="add mod">
          <ac:chgData name="Anisha Laxmi" userId="e9b092c8-ceb3-4509-a0f8-a5704d6f9326" providerId="ADAL" clId="{51944CE0-3847-459F-9E93-38F0D6AE4E09}" dt="2022-07-08T11:46:29.405" v="2477" actId="12789"/>
          <ac:picMkLst>
            <pc:docMk/>
            <pc:sldMk cId="870057748" sldId="2147470120"/>
            <ac:picMk id="76" creationId="{80D6773A-A490-E74D-2275-B77435EBFE29}"/>
          </ac:picMkLst>
        </pc:picChg>
      </pc:sldChg>
      <pc:sldChg chg="modSp add del mod modNotesTx">
        <pc:chgData name="Anisha Laxmi" userId="e9b092c8-ceb3-4509-a0f8-a5704d6f9326" providerId="ADAL" clId="{51944CE0-3847-459F-9E93-38F0D6AE4E09}" dt="2022-07-08T11:47:14.129" v="2484" actId="948"/>
        <pc:sldMkLst>
          <pc:docMk/>
          <pc:sldMk cId="2234500620" sldId="2147470121"/>
        </pc:sldMkLst>
        <pc:graphicFrameChg chg="modGraphic">
          <ac:chgData name="Anisha Laxmi" userId="e9b092c8-ceb3-4509-a0f8-a5704d6f9326" providerId="ADAL" clId="{51944CE0-3847-459F-9E93-38F0D6AE4E09}" dt="2022-07-08T11:47:14.129" v="2484" actId="948"/>
          <ac:graphicFrameMkLst>
            <pc:docMk/>
            <pc:sldMk cId="2234500620" sldId="2147470121"/>
            <ac:graphicFrameMk id="5" creationId="{88ADF569-AC29-7DD7-8178-DA6AC2E81BBE}"/>
          </ac:graphicFrameMkLst>
        </pc:graphicFrameChg>
      </pc:sldChg>
      <pc:sldChg chg="modSp add del mod modNotesTx">
        <pc:chgData name="Anisha Laxmi" userId="e9b092c8-ceb3-4509-a0f8-a5704d6f9326" providerId="ADAL" clId="{51944CE0-3847-459F-9E93-38F0D6AE4E09}" dt="2022-07-08T07:59:01.769" v="1723" actId="207"/>
        <pc:sldMkLst>
          <pc:docMk/>
          <pc:sldMk cId="197859124" sldId="2147470122"/>
        </pc:sldMkLst>
        <pc:graphicFrameChg chg="mod modGraphic">
          <ac:chgData name="Anisha Laxmi" userId="e9b092c8-ceb3-4509-a0f8-a5704d6f9326" providerId="ADAL" clId="{51944CE0-3847-459F-9E93-38F0D6AE4E09}" dt="2022-07-08T07:59:01.769" v="1723" actId="207"/>
          <ac:graphicFrameMkLst>
            <pc:docMk/>
            <pc:sldMk cId="197859124" sldId="2147470122"/>
            <ac:graphicFrameMk id="4" creationId="{298D7924-4B8B-4D32-749F-E1079192E170}"/>
          </ac:graphicFrameMkLst>
        </pc:graphicFrameChg>
      </pc:sldChg>
      <pc:sldChg chg="addSp modSp add del mod chgLayout">
        <pc:chgData name="Anisha Laxmi" userId="e9b092c8-ceb3-4509-a0f8-a5704d6f9326" providerId="ADAL" clId="{51944CE0-3847-459F-9E93-38F0D6AE4E09}" dt="2022-07-08T07:53:06.110" v="1699" actId="47"/>
        <pc:sldMkLst>
          <pc:docMk/>
          <pc:sldMk cId="2048940725" sldId="2147470123"/>
        </pc:sldMkLst>
        <pc:spChg chg="mod ord">
          <ac:chgData name="Anisha Laxmi" userId="e9b092c8-ceb3-4509-a0f8-a5704d6f9326" providerId="ADAL" clId="{51944CE0-3847-459F-9E93-38F0D6AE4E09}" dt="2022-07-08T06:03:57.132" v="799"/>
          <ac:spMkLst>
            <pc:docMk/>
            <pc:sldMk cId="2048940725" sldId="2147470123"/>
            <ac:spMk id="2" creationId="{EA9B2C39-3EC6-5F42-BC6F-B07B4FD6AA78}"/>
          </ac:spMkLst>
        </pc:spChg>
        <pc:spChg chg="add mod ord">
          <ac:chgData name="Anisha Laxmi" userId="e9b092c8-ceb3-4509-a0f8-a5704d6f9326" providerId="ADAL" clId="{51944CE0-3847-459F-9E93-38F0D6AE4E09}" dt="2022-07-08T06:04:04.095" v="804"/>
          <ac:spMkLst>
            <pc:docMk/>
            <pc:sldMk cId="2048940725" sldId="2147470123"/>
            <ac:spMk id="3" creationId="{281C8528-2C9A-A0ED-6EFA-7CB46892DB03}"/>
          </ac:spMkLst>
        </pc:spChg>
      </pc:sldChg>
      <pc:sldChg chg="addSp delSp modSp add del mod modNotesTx">
        <pc:chgData name="Anisha Laxmi" userId="e9b092c8-ceb3-4509-a0f8-a5704d6f9326" providerId="ADAL" clId="{51944CE0-3847-459F-9E93-38F0D6AE4E09}" dt="2022-07-08T10:55:16.407" v="2199" actId="6549"/>
        <pc:sldMkLst>
          <pc:docMk/>
          <pc:sldMk cId="3181764210" sldId="2147470124"/>
        </pc:sldMkLst>
        <pc:spChg chg="mod">
          <ac:chgData name="Anisha Laxmi" userId="e9b092c8-ceb3-4509-a0f8-a5704d6f9326" providerId="ADAL" clId="{51944CE0-3847-459F-9E93-38F0D6AE4E09}" dt="2022-07-08T06:11:02.934" v="907"/>
          <ac:spMkLst>
            <pc:docMk/>
            <pc:sldMk cId="3181764210" sldId="2147470124"/>
            <ac:spMk id="2" creationId="{43B05244-C2B0-F121-D8B5-F3DB54BEEE4B}"/>
          </ac:spMkLst>
        </pc:spChg>
        <pc:spChg chg="mod">
          <ac:chgData name="Anisha Laxmi" userId="e9b092c8-ceb3-4509-a0f8-a5704d6f9326" providerId="ADAL" clId="{51944CE0-3847-459F-9E93-38F0D6AE4E09}" dt="2022-07-08T10:55:16.407" v="2199" actId="6549"/>
          <ac:spMkLst>
            <pc:docMk/>
            <pc:sldMk cId="3181764210" sldId="2147470124"/>
            <ac:spMk id="8" creationId="{FF981354-2DEA-4867-B984-4B4C62D500BA}"/>
          </ac:spMkLst>
        </pc:spChg>
        <pc:grpChg chg="add mod">
          <ac:chgData name="Anisha Laxmi" userId="e9b092c8-ceb3-4509-a0f8-a5704d6f9326" providerId="ADAL" clId="{51944CE0-3847-459F-9E93-38F0D6AE4E09}" dt="2022-07-08T06:06:01.748" v="873" actId="12789"/>
          <ac:grpSpMkLst>
            <pc:docMk/>
            <pc:sldMk cId="3181764210" sldId="2147470124"/>
            <ac:grpSpMk id="6" creationId="{4F47812B-18A4-6417-5E30-9BFE05FF3E9F}"/>
          </ac:grpSpMkLst>
        </pc:grpChg>
        <pc:picChg chg="del">
          <ac:chgData name="Anisha Laxmi" userId="e9b092c8-ceb3-4509-a0f8-a5704d6f9326" providerId="ADAL" clId="{51944CE0-3847-459F-9E93-38F0D6AE4E09}" dt="2022-07-08T06:05:25.280" v="811" actId="478"/>
          <ac:picMkLst>
            <pc:docMk/>
            <pc:sldMk cId="3181764210" sldId="2147470124"/>
            <ac:picMk id="5" creationId="{7E797DE1-2AFC-4DCB-9271-29B5951D2E20}"/>
          </ac:picMkLst>
        </pc:picChg>
        <pc:picChg chg="mod">
          <ac:chgData name="Anisha Laxmi" userId="e9b092c8-ceb3-4509-a0f8-a5704d6f9326" providerId="ADAL" clId="{51944CE0-3847-459F-9E93-38F0D6AE4E09}" dt="2022-07-08T06:05:25.667" v="812"/>
          <ac:picMkLst>
            <pc:docMk/>
            <pc:sldMk cId="3181764210" sldId="2147470124"/>
            <ac:picMk id="7" creationId="{BB574EA0-B8EE-279C-4272-7B9CD3D35C48}"/>
          </ac:picMkLst>
        </pc:picChg>
        <pc:picChg chg="mod">
          <ac:chgData name="Anisha Laxmi" userId="e9b092c8-ceb3-4509-a0f8-a5704d6f9326" providerId="ADAL" clId="{51944CE0-3847-459F-9E93-38F0D6AE4E09}" dt="2022-07-08T06:05:25.667" v="812"/>
          <ac:picMkLst>
            <pc:docMk/>
            <pc:sldMk cId="3181764210" sldId="2147470124"/>
            <ac:picMk id="9" creationId="{E21889F3-1A84-A874-3E3F-BAE62D5B772F}"/>
          </ac:picMkLst>
        </pc:picChg>
      </pc:sldChg>
      <pc:sldChg chg="addSp delSp modSp add del mod modClrScheme chgLayout">
        <pc:chgData name="Anisha Laxmi" userId="e9b092c8-ceb3-4509-a0f8-a5704d6f9326" providerId="ADAL" clId="{51944CE0-3847-459F-9E93-38F0D6AE4E09}" dt="2022-07-08T13:56:49.648" v="2813"/>
        <pc:sldMkLst>
          <pc:docMk/>
          <pc:sldMk cId="2409314190" sldId="2147470125"/>
        </pc:sldMkLst>
        <pc:spChg chg="mod ord">
          <ac:chgData name="Anisha Laxmi" userId="e9b092c8-ceb3-4509-a0f8-a5704d6f9326" providerId="ADAL" clId="{51944CE0-3847-459F-9E93-38F0D6AE4E09}" dt="2022-07-08T13:56:49.648" v="2813"/>
          <ac:spMkLst>
            <pc:docMk/>
            <pc:sldMk cId="2409314190" sldId="2147470125"/>
            <ac:spMk id="2" creationId="{43B05244-C2B0-F121-D8B5-F3DB54BEEE4B}"/>
          </ac:spMkLst>
        </pc:spChg>
        <pc:spChg chg="add del mod ord">
          <ac:chgData name="Anisha Laxmi" userId="e9b092c8-ceb3-4509-a0f8-a5704d6f9326" providerId="ADAL" clId="{51944CE0-3847-459F-9E93-38F0D6AE4E09}" dt="2022-07-08T06:06:46.930" v="879"/>
          <ac:spMkLst>
            <pc:docMk/>
            <pc:sldMk cId="2409314190" sldId="2147470125"/>
            <ac:spMk id="5" creationId="{4D3AE919-A533-504C-4AB5-663C797C6778}"/>
          </ac:spMkLst>
        </pc:spChg>
        <pc:spChg chg="del">
          <ac:chgData name="Anisha Laxmi" userId="e9b092c8-ceb3-4509-a0f8-a5704d6f9326" providerId="ADAL" clId="{51944CE0-3847-459F-9E93-38F0D6AE4E09}" dt="2022-07-08T06:06:43.016" v="877" actId="478"/>
          <ac:spMkLst>
            <pc:docMk/>
            <pc:sldMk cId="2409314190" sldId="2147470125"/>
            <ac:spMk id="8" creationId="{FF981354-2DEA-4867-B984-4B4C62D500BA}"/>
          </ac:spMkLst>
        </pc:spChg>
        <pc:spChg chg="add del mod ord">
          <ac:chgData name="Anisha Laxmi" userId="e9b092c8-ceb3-4509-a0f8-a5704d6f9326" providerId="ADAL" clId="{51944CE0-3847-459F-9E93-38F0D6AE4E09}" dt="2022-07-08T08:02:41.415" v="1725" actId="478"/>
          <ac:spMkLst>
            <pc:docMk/>
            <pc:sldMk cId="2409314190" sldId="2147470125"/>
            <ac:spMk id="10" creationId="{BD535BBC-B591-8207-5B4B-BCC6D36942D5}"/>
          </ac:spMkLst>
        </pc:spChg>
        <pc:spChg chg="add mod ord">
          <ac:chgData name="Anisha Laxmi" userId="e9b092c8-ceb3-4509-a0f8-a5704d6f9326" providerId="ADAL" clId="{51944CE0-3847-459F-9E93-38F0D6AE4E09}" dt="2022-07-08T06:06:54.148" v="881" actId="20577"/>
          <ac:spMkLst>
            <pc:docMk/>
            <pc:sldMk cId="2409314190" sldId="2147470125"/>
            <ac:spMk id="11" creationId="{9FBD2186-507F-4423-1F1A-976D6EDBD45F}"/>
          </ac:spMkLst>
        </pc:spChg>
        <pc:spChg chg="add mod">
          <ac:chgData name="Anisha Laxmi" userId="e9b092c8-ceb3-4509-a0f8-a5704d6f9326" providerId="ADAL" clId="{51944CE0-3847-459F-9E93-38F0D6AE4E09}" dt="2022-07-08T08:02:51.961" v="1726" actId="2711"/>
          <ac:spMkLst>
            <pc:docMk/>
            <pc:sldMk cId="2409314190" sldId="2147470125"/>
            <ac:spMk id="13" creationId="{010D6830-CD95-F783-106E-7E9CD45FCE02}"/>
          </ac:spMkLst>
        </pc:spChg>
        <pc:spChg chg="add mod">
          <ac:chgData name="Anisha Laxmi" userId="e9b092c8-ceb3-4509-a0f8-a5704d6f9326" providerId="ADAL" clId="{51944CE0-3847-459F-9E93-38F0D6AE4E09}" dt="2022-07-08T08:02:51.961" v="1726" actId="2711"/>
          <ac:spMkLst>
            <pc:docMk/>
            <pc:sldMk cId="2409314190" sldId="2147470125"/>
            <ac:spMk id="14" creationId="{0F7413AF-81CF-7AB3-BAAB-8F3FFE3ED939}"/>
          </ac:spMkLst>
        </pc:spChg>
        <pc:spChg chg="add mod">
          <ac:chgData name="Anisha Laxmi" userId="e9b092c8-ceb3-4509-a0f8-a5704d6f9326" providerId="ADAL" clId="{51944CE0-3847-459F-9E93-38F0D6AE4E09}" dt="2022-07-08T08:02:51.961" v="1726" actId="2711"/>
          <ac:spMkLst>
            <pc:docMk/>
            <pc:sldMk cId="2409314190" sldId="2147470125"/>
            <ac:spMk id="15" creationId="{1B0150D8-DF4E-A74B-2933-20F0798714D7}"/>
          </ac:spMkLst>
        </pc:spChg>
        <pc:spChg chg="add mod">
          <ac:chgData name="Anisha Laxmi" userId="e9b092c8-ceb3-4509-a0f8-a5704d6f9326" providerId="ADAL" clId="{51944CE0-3847-459F-9E93-38F0D6AE4E09}" dt="2022-07-08T08:02:51.961" v="1726" actId="2711"/>
          <ac:spMkLst>
            <pc:docMk/>
            <pc:sldMk cId="2409314190" sldId="2147470125"/>
            <ac:spMk id="16" creationId="{6C03100E-670B-788D-C390-7CF5F8A19A6C}"/>
          </ac:spMkLst>
        </pc:spChg>
        <pc:spChg chg="add mod">
          <ac:chgData name="Anisha Laxmi" userId="e9b092c8-ceb3-4509-a0f8-a5704d6f9326" providerId="ADAL" clId="{51944CE0-3847-459F-9E93-38F0D6AE4E09}" dt="2022-07-08T08:02:51.961" v="1726" actId="2711"/>
          <ac:spMkLst>
            <pc:docMk/>
            <pc:sldMk cId="2409314190" sldId="2147470125"/>
            <ac:spMk id="17" creationId="{9EEC1867-C328-153A-F174-71076DCA7EC0}"/>
          </ac:spMkLst>
        </pc:spChg>
        <pc:spChg chg="add mod">
          <ac:chgData name="Anisha Laxmi" userId="e9b092c8-ceb3-4509-a0f8-a5704d6f9326" providerId="ADAL" clId="{51944CE0-3847-459F-9E93-38F0D6AE4E09}" dt="2022-07-08T08:02:51.961" v="1726" actId="2711"/>
          <ac:spMkLst>
            <pc:docMk/>
            <pc:sldMk cId="2409314190" sldId="2147470125"/>
            <ac:spMk id="18" creationId="{AECF44BC-3BA3-E2F8-C65C-FF07ECB44ED0}"/>
          </ac:spMkLst>
        </pc:spChg>
        <pc:spChg chg="add mod">
          <ac:chgData name="Anisha Laxmi" userId="e9b092c8-ceb3-4509-a0f8-a5704d6f9326" providerId="ADAL" clId="{51944CE0-3847-459F-9E93-38F0D6AE4E09}" dt="2022-07-08T08:03:34.091" v="1732" actId="207"/>
          <ac:spMkLst>
            <pc:docMk/>
            <pc:sldMk cId="2409314190" sldId="2147470125"/>
            <ac:spMk id="19" creationId="{3AC004CB-8303-76D9-5CF6-C66951661DA1}"/>
          </ac:spMkLst>
        </pc:spChg>
        <pc:spChg chg="add mod">
          <ac:chgData name="Anisha Laxmi" userId="e9b092c8-ceb3-4509-a0f8-a5704d6f9326" providerId="ADAL" clId="{51944CE0-3847-459F-9E93-38F0D6AE4E09}" dt="2022-07-08T08:03:41.396" v="1733" actId="207"/>
          <ac:spMkLst>
            <pc:docMk/>
            <pc:sldMk cId="2409314190" sldId="2147470125"/>
            <ac:spMk id="20" creationId="{8EAC98D1-EF2C-FDB8-BEAF-98B3045B7E6F}"/>
          </ac:spMkLst>
        </pc:spChg>
        <pc:spChg chg="add mod">
          <ac:chgData name="Anisha Laxmi" userId="e9b092c8-ceb3-4509-a0f8-a5704d6f9326" providerId="ADAL" clId="{51944CE0-3847-459F-9E93-38F0D6AE4E09}" dt="2022-07-08T08:03:41.396" v="1733" actId="207"/>
          <ac:spMkLst>
            <pc:docMk/>
            <pc:sldMk cId="2409314190" sldId="2147470125"/>
            <ac:spMk id="21" creationId="{7DFB4199-A725-996C-7A14-9E6FDBAF6F4F}"/>
          </ac:spMkLst>
        </pc:spChg>
        <pc:spChg chg="add mod">
          <ac:chgData name="Anisha Laxmi" userId="e9b092c8-ceb3-4509-a0f8-a5704d6f9326" providerId="ADAL" clId="{51944CE0-3847-459F-9E93-38F0D6AE4E09}" dt="2022-07-08T08:03:41.396" v="1733" actId="207"/>
          <ac:spMkLst>
            <pc:docMk/>
            <pc:sldMk cId="2409314190" sldId="2147470125"/>
            <ac:spMk id="22" creationId="{73004498-A066-B8E4-B816-90FA0DE736EA}"/>
          </ac:spMkLst>
        </pc:spChg>
        <pc:spChg chg="add mod">
          <ac:chgData name="Anisha Laxmi" userId="e9b092c8-ceb3-4509-a0f8-a5704d6f9326" providerId="ADAL" clId="{51944CE0-3847-459F-9E93-38F0D6AE4E09}" dt="2022-07-08T08:03:45.931" v="1734" actId="207"/>
          <ac:spMkLst>
            <pc:docMk/>
            <pc:sldMk cId="2409314190" sldId="2147470125"/>
            <ac:spMk id="23" creationId="{BD769D39-AF98-5908-D425-74FB5048C36B}"/>
          </ac:spMkLst>
        </pc:spChg>
        <pc:spChg chg="add mod">
          <ac:chgData name="Anisha Laxmi" userId="e9b092c8-ceb3-4509-a0f8-a5704d6f9326" providerId="ADAL" clId="{51944CE0-3847-459F-9E93-38F0D6AE4E09}" dt="2022-07-08T08:03:34.091" v="1732" actId="207"/>
          <ac:spMkLst>
            <pc:docMk/>
            <pc:sldMk cId="2409314190" sldId="2147470125"/>
            <ac:spMk id="24" creationId="{FDB42682-E06C-FE59-7FDE-E4C2BD5E6A65}"/>
          </ac:spMkLst>
        </pc:spChg>
        <pc:spChg chg="add mod">
          <ac:chgData name="Anisha Laxmi" userId="e9b092c8-ceb3-4509-a0f8-a5704d6f9326" providerId="ADAL" clId="{51944CE0-3847-459F-9E93-38F0D6AE4E09}" dt="2022-07-08T08:03:41.396" v="1733" actId="207"/>
          <ac:spMkLst>
            <pc:docMk/>
            <pc:sldMk cId="2409314190" sldId="2147470125"/>
            <ac:spMk id="25" creationId="{7EAF2877-D2B4-B4B5-5588-1439A0C8BCFB}"/>
          </ac:spMkLst>
        </pc:spChg>
        <pc:spChg chg="add mod">
          <ac:chgData name="Anisha Laxmi" userId="e9b092c8-ceb3-4509-a0f8-a5704d6f9326" providerId="ADAL" clId="{51944CE0-3847-459F-9E93-38F0D6AE4E09}" dt="2022-07-08T08:03:41.396" v="1733" actId="207"/>
          <ac:spMkLst>
            <pc:docMk/>
            <pc:sldMk cId="2409314190" sldId="2147470125"/>
            <ac:spMk id="26" creationId="{00D8F616-3866-0BF0-3DD2-AE019804EA65}"/>
          </ac:spMkLst>
        </pc:spChg>
        <pc:spChg chg="add mod">
          <ac:chgData name="Anisha Laxmi" userId="e9b092c8-ceb3-4509-a0f8-a5704d6f9326" providerId="ADAL" clId="{51944CE0-3847-459F-9E93-38F0D6AE4E09}" dt="2022-07-08T08:03:41.396" v="1733" actId="207"/>
          <ac:spMkLst>
            <pc:docMk/>
            <pc:sldMk cId="2409314190" sldId="2147470125"/>
            <ac:spMk id="27" creationId="{AC341A32-F96C-E4D4-C12B-3C4D3F701801}"/>
          </ac:spMkLst>
        </pc:spChg>
        <pc:spChg chg="add mod">
          <ac:chgData name="Anisha Laxmi" userId="e9b092c8-ceb3-4509-a0f8-a5704d6f9326" providerId="ADAL" clId="{51944CE0-3847-459F-9E93-38F0D6AE4E09}" dt="2022-07-08T08:03:45.931" v="1734" actId="207"/>
          <ac:spMkLst>
            <pc:docMk/>
            <pc:sldMk cId="2409314190" sldId="2147470125"/>
            <ac:spMk id="28" creationId="{0E328B9B-EF85-019A-0ECF-664F3B2BE6F3}"/>
          </ac:spMkLst>
        </pc:spChg>
        <pc:spChg chg="add mod">
          <ac:chgData name="Anisha Laxmi" userId="e9b092c8-ceb3-4509-a0f8-a5704d6f9326" providerId="ADAL" clId="{51944CE0-3847-459F-9E93-38F0D6AE4E09}" dt="2022-07-08T08:02:51.961" v="1726" actId="2711"/>
          <ac:spMkLst>
            <pc:docMk/>
            <pc:sldMk cId="2409314190" sldId="2147470125"/>
            <ac:spMk id="29" creationId="{1893DE64-C9A5-0318-0EBF-D2BF16F87A59}"/>
          </ac:spMkLst>
        </pc:spChg>
        <pc:spChg chg="add mod">
          <ac:chgData name="Anisha Laxmi" userId="e9b092c8-ceb3-4509-a0f8-a5704d6f9326" providerId="ADAL" clId="{51944CE0-3847-459F-9E93-38F0D6AE4E09}" dt="2022-07-08T08:02:51.961" v="1726" actId="2711"/>
          <ac:spMkLst>
            <pc:docMk/>
            <pc:sldMk cId="2409314190" sldId="2147470125"/>
            <ac:spMk id="30" creationId="{1A4EB5FD-E1E5-A51E-C6CA-D4D5C20D22FF}"/>
          </ac:spMkLst>
        </pc:spChg>
        <pc:spChg chg="add mod">
          <ac:chgData name="Anisha Laxmi" userId="e9b092c8-ceb3-4509-a0f8-a5704d6f9326" providerId="ADAL" clId="{51944CE0-3847-459F-9E93-38F0D6AE4E09}" dt="2022-07-08T08:02:51.961" v="1726" actId="2711"/>
          <ac:spMkLst>
            <pc:docMk/>
            <pc:sldMk cId="2409314190" sldId="2147470125"/>
            <ac:spMk id="31" creationId="{24EE0FE7-9CF1-7F92-60E3-7B28D648AB0C}"/>
          </ac:spMkLst>
        </pc:spChg>
        <pc:spChg chg="add mod">
          <ac:chgData name="Anisha Laxmi" userId="e9b092c8-ceb3-4509-a0f8-a5704d6f9326" providerId="ADAL" clId="{51944CE0-3847-459F-9E93-38F0D6AE4E09}" dt="2022-07-08T08:02:51.961" v="1726" actId="2711"/>
          <ac:spMkLst>
            <pc:docMk/>
            <pc:sldMk cId="2409314190" sldId="2147470125"/>
            <ac:spMk id="32" creationId="{146E7E51-6AF8-6A0F-A9F5-5BC566648C64}"/>
          </ac:spMkLst>
        </pc:spChg>
        <pc:spChg chg="add mod">
          <ac:chgData name="Anisha Laxmi" userId="e9b092c8-ceb3-4509-a0f8-a5704d6f9326" providerId="ADAL" clId="{51944CE0-3847-459F-9E93-38F0D6AE4E09}" dt="2022-07-08T08:02:51.961" v="1726" actId="2711"/>
          <ac:spMkLst>
            <pc:docMk/>
            <pc:sldMk cId="2409314190" sldId="2147470125"/>
            <ac:spMk id="33" creationId="{85990171-FC60-B22F-DFE8-EC206B6B417D}"/>
          </ac:spMkLst>
        </pc:spChg>
        <pc:spChg chg="add mod">
          <ac:chgData name="Anisha Laxmi" userId="e9b092c8-ceb3-4509-a0f8-a5704d6f9326" providerId="ADAL" clId="{51944CE0-3847-459F-9E93-38F0D6AE4E09}" dt="2022-07-08T08:02:51.961" v="1726" actId="2711"/>
          <ac:spMkLst>
            <pc:docMk/>
            <pc:sldMk cId="2409314190" sldId="2147470125"/>
            <ac:spMk id="34" creationId="{223C7034-E434-55B7-FC9F-F21BD0D562E7}"/>
          </ac:spMkLst>
        </pc:spChg>
        <pc:spChg chg="add mod">
          <ac:chgData name="Anisha Laxmi" userId="e9b092c8-ceb3-4509-a0f8-a5704d6f9326" providerId="ADAL" clId="{51944CE0-3847-459F-9E93-38F0D6AE4E09}" dt="2022-07-08T08:02:51.961" v="1726" actId="2711"/>
          <ac:spMkLst>
            <pc:docMk/>
            <pc:sldMk cId="2409314190" sldId="2147470125"/>
            <ac:spMk id="35" creationId="{72F52015-61DF-E3E2-3287-6FC4324D02DD}"/>
          </ac:spMkLst>
        </pc:spChg>
        <pc:spChg chg="add mod">
          <ac:chgData name="Anisha Laxmi" userId="e9b092c8-ceb3-4509-a0f8-a5704d6f9326" providerId="ADAL" clId="{51944CE0-3847-459F-9E93-38F0D6AE4E09}" dt="2022-07-08T08:02:51.961" v="1726" actId="2711"/>
          <ac:spMkLst>
            <pc:docMk/>
            <pc:sldMk cId="2409314190" sldId="2147470125"/>
            <ac:spMk id="36" creationId="{678F9917-2652-69AA-B891-2C1B0C5C543C}"/>
          </ac:spMkLst>
        </pc:spChg>
        <pc:spChg chg="add mod">
          <ac:chgData name="Anisha Laxmi" userId="e9b092c8-ceb3-4509-a0f8-a5704d6f9326" providerId="ADAL" clId="{51944CE0-3847-459F-9E93-38F0D6AE4E09}" dt="2022-07-08T13:01:30.479" v="2486" actId="207"/>
          <ac:spMkLst>
            <pc:docMk/>
            <pc:sldMk cId="2409314190" sldId="2147470125"/>
            <ac:spMk id="37" creationId="{6F5B4AA8-CE75-DB16-3170-752CD44420E2}"/>
          </ac:spMkLst>
        </pc:spChg>
        <pc:spChg chg="add mod">
          <ac:chgData name="Anisha Laxmi" userId="e9b092c8-ceb3-4509-a0f8-a5704d6f9326" providerId="ADAL" clId="{51944CE0-3847-459F-9E93-38F0D6AE4E09}" dt="2022-07-08T13:01:32.376" v="2487" actId="207"/>
          <ac:spMkLst>
            <pc:docMk/>
            <pc:sldMk cId="2409314190" sldId="2147470125"/>
            <ac:spMk id="38" creationId="{180D6ED7-02CD-6DB6-F755-6607F3B40E7D}"/>
          </ac:spMkLst>
        </pc:spChg>
        <pc:spChg chg="add mod">
          <ac:chgData name="Anisha Laxmi" userId="e9b092c8-ceb3-4509-a0f8-a5704d6f9326" providerId="ADAL" clId="{51944CE0-3847-459F-9E93-38F0D6AE4E09}" dt="2022-07-08T13:01:35.769" v="2488" actId="207"/>
          <ac:spMkLst>
            <pc:docMk/>
            <pc:sldMk cId="2409314190" sldId="2147470125"/>
            <ac:spMk id="39" creationId="{8DDFCD5F-5AF4-4063-2B11-81648BBE63FD}"/>
          </ac:spMkLst>
        </pc:spChg>
        <pc:spChg chg="add mod">
          <ac:chgData name="Anisha Laxmi" userId="e9b092c8-ceb3-4509-a0f8-a5704d6f9326" providerId="ADAL" clId="{51944CE0-3847-459F-9E93-38F0D6AE4E09}" dt="2022-07-08T13:01:37.869" v="2489" actId="207"/>
          <ac:spMkLst>
            <pc:docMk/>
            <pc:sldMk cId="2409314190" sldId="2147470125"/>
            <ac:spMk id="40" creationId="{986C020D-CD5F-58FE-EE53-36D893472F25}"/>
          </ac:spMkLst>
        </pc:spChg>
        <pc:spChg chg="add mod">
          <ac:chgData name="Anisha Laxmi" userId="e9b092c8-ceb3-4509-a0f8-a5704d6f9326" providerId="ADAL" clId="{51944CE0-3847-459F-9E93-38F0D6AE4E09}" dt="2022-07-08T13:01:40.159" v="2490" actId="207"/>
          <ac:spMkLst>
            <pc:docMk/>
            <pc:sldMk cId="2409314190" sldId="2147470125"/>
            <ac:spMk id="41" creationId="{89260363-325F-8BBF-C2BE-8959FFE47ACC}"/>
          </ac:spMkLst>
        </pc:spChg>
        <pc:spChg chg="add mod">
          <ac:chgData name="Anisha Laxmi" userId="e9b092c8-ceb3-4509-a0f8-a5704d6f9326" providerId="ADAL" clId="{51944CE0-3847-459F-9E93-38F0D6AE4E09}" dt="2022-07-08T08:02:51.961" v="1726" actId="2711"/>
          <ac:spMkLst>
            <pc:docMk/>
            <pc:sldMk cId="2409314190" sldId="2147470125"/>
            <ac:spMk id="42" creationId="{BC8604F7-E15D-866E-6579-4134CAAF49CC}"/>
          </ac:spMkLst>
        </pc:spChg>
        <pc:spChg chg="mod">
          <ac:chgData name="Anisha Laxmi" userId="e9b092c8-ceb3-4509-a0f8-a5704d6f9326" providerId="ADAL" clId="{51944CE0-3847-459F-9E93-38F0D6AE4E09}" dt="2022-07-08T08:02:51.961" v="1726" actId="2711"/>
          <ac:spMkLst>
            <pc:docMk/>
            <pc:sldMk cId="2409314190" sldId="2147470125"/>
            <ac:spMk id="44" creationId="{C7608814-7450-B8F2-2115-3B9A3F0CC52E}"/>
          </ac:spMkLst>
        </pc:spChg>
        <pc:spChg chg="mod">
          <ac:chgData name="Anisha Laxmi" userId="e9b092c8-ceb3-4509-a0f8-a5704d6f9326" providerId="ADAL" clId="{51944CE0-3847-459F-9E93-38F0D6AE4E09}" dt="2022-07-08T08:02:51.961" v="1726" actId="2711"/>
          <ac:spMkLst>
            <pc:docMk/>
            <pc:sldMk cId="2409314190" sldId="2147470125"/>
            <ac:spMk id="45" creationId="{72FC2F1F-42A5-7486-C3C2-0DF5288CEE86}"/>
          </ac:spMkLst>
        </pc:spChg>
        <pc:spChg chg="mod">
          <ac:chgData name="Anisha Laxmi" userId="e9b092c8-ceb3-4509-a0f8-a5704d6f9326" providerId="ADAL" clId="{51944CE0-3847-459F-9E93-38F0D6AE4E09}" dt="2022-07-08T08:02:51.961" v="1726" actId="2711"/>
          <ac:spMkLst>
            <pc:docMk/>
            <pc:sldMk cId="2409314190" sldId="2147470125"/>
            <ac:spMk id="46" creationId="{03D9953E-A87A-D252-4D00-60E7431ED387}"/>
          </ac:spMkLst>
        </pc:spChg>
        <pc:spChg chg="mod">
          <ac:chgData name="Anisha Laxmi" userId="e9b092c8-ceb3-4509-a0f8-a5704d6f9326" providerId="ADAL" clId="{51944CE0-3847-459F-9E93-38F0D6AE4E09}" dt="2022-07-08T08:02:51.961" v="1726" actId="2711"/>
          <ac:spMkLst>
            <pc:docMk/>
            <pc:sldMk cId="2409314190" sldId="2147470125"/>
            <ac:spMk id="47" creationId="{12FC1538-2705-6956-F9B4-D4F17B33D55D}"/>
          </ac:spMkLst>
        </pc:spChg>
        <pc:spChg chg="mod">
          <ac:chgData name="Anisha Laxmi" userId="e9b092c8-ceb3-4509-a0f8-a5704d6f9326" providerId="ADAL" clId="{51944CE0-3847-459F-9E93-38F0D6AE4E09}" dt="2022-07-08T08:02:51.961" v="1726" actId="2711"/>
          <ac:spMkLst>
            <pc:docMk/>
            <pc:sldMk cId="2409314190" sldId="2147470125"/>
            <ac:spMk id="48" creationId="{DFD5220A-1E8D-B18B-99A7-8A2B998A3532}"/>
          </ac:spMkLst>
        </pc:spChg>
        <pc:spChg chg="mod">
          <ac:chgData name="Anisha Laxmi" userId="e9b092c8-ceb3-4509-a0f8-a5704d6f9326" providerId="ADAL" clId="{51944CE0-3847-459F-9E93-38F0D6AE4E09}" dt="2022-07-08T08:02:51.961" v="1726" actId="2711"/>
          <ac:spMkLst>
            <pc:docMk/>
            <pc:sldMk cId="2409314190" sldId="2147470125"/>
            <ac:spMk id="49" creationId="{798BE2E0-CF29-9817-2CF2-DAB5EEB73E06}"/>
          </ac:spMkLst>
        </pc:spChg>
        <pc:spChg chg="mod">
          <ac:chgData name="Anisha Laxmi" userId="e9b092c8-ceb3-4509-a0f8-a5704d6f9326" providerId="ADAL" clId="{51944CE0-3847-459F-9E93-38F0D6AE4E09}" dt="2022-07-08T08:02:51.961" v="1726" actId="2711"/>
          <ac:spMkLst>
            <pc:docMk/>
            <pc:sldMk cId="2409314190" sldId="2147470125"/>
            <ac:spMk id="50" creationId="{2DD8B4C2-A158-2B82-C0D4-EE233019AC5F}"/>
          </ac:spMkLst>
        </pc:spChg>
        <pc:spChg chg="mod">
          <ac:chgData name="Anisha Laxmi" userId="e9b092c8-ceb3-4509-a0f8-a5704d6f9326" providerId="ADAL" clId="{51944CE0-3847-459F-9E93-38F0D6AE4E09}" dt="2022-07-08T08:02:51.961" v="1726" actId="2711"/>
          <ac:spMkLst>
            <pc:docMk/>
            <pc:sldMk cId="2409314190" sldId="2147470125"/>
            <ac:spMk id="51" creationId="{BC44D49C-64C3-9528-B052-FCC299E1343D}"/>
          </ac:spMkLst>
        </pc:spChg>
        <pc:spChg chg="mod">
          <ac:chgData name="Anisha Laxmi" userId="e9b092c8-ceb3-4509-a0f8-a5704d6f9326" providerId="ADAL" clId="{51944CE0-3847-459F-9E93-38F0D6AE4E09}" dt="2022-07-08T08:02:51.961" v="1726" actId="2711"/>
          <ac:spMkLst>
            <pc:docMk/>
            <pc:sldMk cId="2409314190" sldId="2147470125"/>
            <ac:spMk id="52" creationId="{DD6071E0-B6DF-A3B6-5D9C-724FC73BD3D0}"/>
          </ac:spMkLst>
        </pc:spChg>
        <pc:spChg chg="mod">
          <ac:chgData name="Anisha Laxmi" userId="e9b092c8-ceb3-4509-a0f8-a5704d6f9326" providerId="ADAL" clId="{51944CE0-3847-459F-9E93-38F0D6AE4E09}" dt="2022-07-08T08:02:51.961" v="1726" actId="2711"/>
          <ac:spMkLst>
            <pc:docMk/>
            <pc:sldMk cId="2409314190" sldId="2147470125"/>
            <ac:spMk id="53" creationId="{F83C52F2-D8D8-D1CA-3ADC-58ECA8352C92}"/>
          </ac:spMkLst>
        </pc:spChg>
        <pc:spChg chg="mod">
          <ac:chgData name="Anisha Laxmi" userId="e9b092c8-ceb3-4509-a0f8-a5704d6f9326" providerId="ADAL" clId="{51944CE0-3847-459F-9E93-38F0D6AE4E09}" dt="2022-07-08T08:02:51.961" v="1726" actId="2711"/>
          <ac:spMkLst>
            <pc:docMk/>
            <pc:sldMk cId="2409314190" sldId="2147470125"/>
            <ac:spMk id="54" creationId="{1ED64BED-FEC3-9FC9-EAB5-90644BDAD832}"/>
          </ac:spMkLst>
        </pc:spChg>
        <pc:spChg chg="mod">
          <ac:chgData name="Anisha Laxmi" userId="e9b092c8-ceb3-4509-a0f8-a5704d6f9326" providerId="ADAL" clId="{51944CE0-3847-459F-9E93-38F0D6AE4E09}" dt="2022-07-08T08:02:51.961" v="1726" actId="2711"/>
          <ac:spMkLst>
            <pc:docMk/>
            <pc:sldMk cId="2409314190" sldId="2147470125"/>
            <ac:spMk id="55" creationId="{94872087-A80B-2D3D-3164-925D7600128D}"/>
          </ac:spMkLst>
        </pc:spChg>
        <pc:spChg chg="mod">
          <ac:chgData name="Anisha Laxmi" userId="e9b092c8-ceb3-4509-a0f8-a5704d6f9326" providerId="ADAL" clId="{51944CE0-3847-459F-9E93-38F0D6AE4E09}" dt="2022-07-08T08:02:51.961" v="1726" actId="2711"/>
          <ac:spMkLst>
            <pc:docMk/>
            <pc:sldMk cId="2409314190" sldId="2147470125"/>
            <ac:spMk id="56" creationId="{A0525BAB-6370-7647-D9F9-64EFF5E7F95F}"/>
          </ac:spMkLst>
        </pc:spChg>
        <pc:spChg chg="add mod">
          <ac:chgData name="Anisha Laxmi" userId="e9b092c8-ceb3-4509-a0f8-a5704d6f9326" providerId="ADAL" clId="{51944CE0-3847-459F-9E93-38F0D6AE4E09}" dt="2022-07-08T08:02:51.961" v="1726" actId="2711"/>
          <ac:spMkLst>
            <pc:docMk/>
            <pc:sldMk cId="2409314190" sldId="2147470125"/>
            <ac:spMk id="57" creationId="{86DCCDDD-974D-EE38-2A6B-37D518C2DB9F}"/>
          </ac:spMkLst>
        </pc:spChg>
        <pc:spChg chg="add mod">
          <ac:chgData name="Anisha Laxmi" userId="e9b092c8-ceb3-4509-a0f8-a5704d6f9326" providerId="ADAL" clId="{51944CE0-3847-459F-9E93-38F0D6AE4E09}" dt="2022-07-08T08:04:48.761" v="1735"/>
          <ac:spMkLst>
            <pc:docMk/>
            <pc:sldMk cId="2409314190" sldId="2147470125"/>
            <ac:spMk id="58" creationId="{C1E044D2-3D85-B584-5136-E21D73E683BA}"/>
          </ac:spMkLst>
        </pc:spChg>
        <pc:grpChg chg="del">
          <ac:chgData name="Anisha Laxmi" userId="e9b092c8-ceb3-4509-a0f8-a5704d6f9326" providerId="ADAL" clId="{51944CE0-3847-459F-9E93-38F0D6AE4E09}" dt="2022-07-08T06:06:43.016" v="877" actId="478"/>
          <ac:grpSpMkLst>
            <pc:docMk/>
            <pc:sldMk cId="2409314190" sldId="2147470125"/>
            <ac:grpSpMk id="6" creationId="{4F47812B-18A4-6417-5E30-9BFE05FF3E9F}"/>
          </ac:grpSpMkLst>
        </pc:grpChg>
        <pc:grpChg chg="add mod">
          <ac:chgData name="Anisha Laxmi" userId="e9b092c8-ceb3-4509-a0f8-a5704d6f9326" providerId="ADAL" clId="{51944CE0-3847-459F-9E93-38F0D6AE4E09}" dt="2022-07-08T06:07:05.211" v="883" actId="164"/>
          <ac:grpSpMkLst>
            <pc:docMk/>
            <pc:sldMk cId="2409314190" sldId="2147470125"/>
            <ac:grpSpMk id="43" creationId="{760F05E8-B357-4419-669F-14BAF8EFD5D7}"/>
          </ac:grpSpMkLst>
        </pc:grpChg>
        <pc:grpChg chg="add mod">
          <ac:chgData name="Anisha Laxmi" userId="e9b092c8-ceb3-4509-a0f8-a5704d6f9326" providerId="ADAL" clId="{51944CE0-3847-459F-9E93-38F0D6AE4E09}" dt="2022-07-08T06:09:13.926" v="899" actId="12788"/>
          <ac:grpSpMkLst>
            <pc:docMk/>
            <pc:sldMk cId="2409314190" sldId="2147470125"/>
            <ac:grpSpMk id="59" creationId="{BBE4008F-8628-26A8-A891-88EA8737CC12}"/>
          </ac:grpSpMkLst>
        </pc:grpChg>
        <pc:picChg chg="add mod">
          <ac:chgData name="Anisha Laxmi" userId="e9b092c8-ceb3-4509-a0f8-a5704d6f9326" providerId="ADAL" clId="{51944CE0-3847-459F-9E93-38F0D6AE4E09}" dt="2022-07-08T06:07:05.211" v="883" actId="164"/>
          <ac:picMkLst>
            <pc:docMk/>
            <pc:sldMk cId="2409314190" sldId="2147470125"/>
            <ac:picMk id="12" creationId="{9E028772-DF0E-9434-D6ED-41C2CBA5BB3F}"/>
          </ac:picMkLst>
        </pc:picChg>
      </pc:sldChg>
      <pc:sldChg chg="addSp delSp modSp add del mod ord">
        <pc:chgData name="Anisha Laxmi" userId="e9b092c8-ceb3-4509-a0f8-a5704d6f9326" providerId="ADAL" clId="{51944CE0-3847-459F-9E93-38F0D6AE4E09}" dt="2022-07-08T13:38:53.010" v="2761" actId="14100"/>
        <pc:sldMkLst>
          <pc:docMk/>
          <pc:sldMk cId="3730548609" sldId="2147470126"/>
        </pc:sldMkLst>
        <pc:spChg chg="mod">
          <ac:chgData name="Anisha Laxmi" userId="e9b092c8-ceb3-4509-a0f8-a5704d6f9326" providerId="ADAL" clId="{51944CE0-3847-459F-9E93-38F0D6AE4E09}" dt="2022-07-08T10:55:44.969" v="2203"/>
          <ac:spMkLst>
            <pc:docMk/>
            <pc:sldMk cId="3730548609" sldId="2147470126"/>
            <ac:spMk id="2" creationId="{43B05244-C2B0-F121-D8B5-F3DB54BEEE4B}"/>
          </ac:spMkLst>
        </pc:spChg>
        <pc:spChg chg="mod">
          <ac:chgData name="Anisha Laxmi" userId="e9b092c8-ceb3-4509-a0f8-a5704d6f9326" providerId="ADAL" clId="{51944CE0-3847-459F-9E93-38F0D6AE4E09}" dt="2022-07-08T10:56:03.131" v="2206" actId="6549"/>
          <ac:spMkLst>
            <pc:docMk/>
            <pc:sldMk cId="3730548609" sldId="2147470126"/>
            <ac:spMk id="8" creationId="{FF981354-2DEA-4867-B984-4B4C62D500BA}"/>
          </ac:spMkLst>
        </pc:spChg>
        <pc:spChg chg="add mod">
          <ac:chgData name="Anisha Laxmi" userId="e9b092c8-ceb3-4509-a0f8-a5704d6f9326" providerId="ADAL" clId="{51944CE0-3847-459F-9E93-38F0D6AE4E09}" dt="2022-07-08T13:38:53.010" v="2761" actId="14100"/>
          <ac:spMkLst>
            <pc:docMk/>
            <pc:sldMk cId="3730548609" sldId="2147470126"/>
            <ac:spMk id="12" creationId="{A1214144-CE49-E874-86D0-841ED807DBCD}"/>
          </ac:spMkLst>
        </pc:spChg>
        <pc:grpChg chg="del">
          <ac:chgData name="Anisha Laxmi" userId="e9b092c8-ceb3-4509-a0f8-a5704d6f9326" providerId="ADAL" clId="{51944CE0-3847-459F-9E93-38F0D6AE4E09}" dt="2022-07-08T06:11:17.621" v="909" actId="478"/>
          <ac:grpSpMkLst>
            <pc:docMk/>
            <pc:sldMk cId="3730548609" sldId="2147470126"/>
            <ac:grpSpMk id="6" creationId="{4F47812B-18A4-6417-5E30-9BFE05FF3E9F}"/>
          </ac:grpSpMkLst>
        </pc:grpChg>
        <pc:picChg chg="add del mod modCrop">
          <ac:chgData name="Anisha Laxmi" userId="e9b092c8-ceb3-4509-a0f8-a5704d6f9326" providerId="ADAL" clId="{51944CE0-3847-459F-9E93-38F0D6AE4E09}" dt="2022-07-08T08:17:17.005" v="1757" actId="478"/>
          <ac:picMkLst>
            <pc:docMk/>
            <pc:sldMk cId="3730548609" sldId="2147470126"/>
            <ac:picMk id="5" creationId="{DCE89B30-CF3A-44A1-3374-DDB6E674E05F}"/>
          </ac:picMkLst>
        </pc:picChg>
        <pc:picChg chg="add mod modCrop">
          <ac:chgData name="Anisha Laxmi" userId="e9b092c8-ceb3-4509-a0f8-a5704d6f9326" providerId="ADAL" clId="{51944CE0-3847-459F-9E93-38F0D6AE4E09}" dt="2022-07-08T08:22:02.759" v="1773" actId="12788"/>
          <ac:picMkLst>
            <pc:docMk/>
            <pc:sldMk cId="3730548609" sldId="2147470126"/>
            <ac:picMk id="10" creationId="{5855F496-9D5E-6078-14FD-B94FE013197D}"/>
          </ac:picMkLst>
        </pc:picChg>
        <pc:picChg chg="add mod">
          <ac:chgData name="Anisha Laxmi" userId="e9b092c8-ceb3-4509-a0f8-a5704d6f9326" providerId="ADAL" clId="{51944CE0-3847-459F-9E93-38F0D6AE4E09}" dt="2022-07-08T08:22:08.334" v="1787" actId="1035"/>
          <ac:picMkLst>
            <pc:docMk/>
            <pc:sldMk cId="3730548609" sldId="2147470126"/>
            <ac:picMk id="11" creationId="{FFAFE31D-4027-C689-9B7F-0AC435997552}"/>
          </ac:picMkLst>
        </pc:picChg>
      </pc:sldChg>
      <pc:sldChg chg="addSp delSp modSp add del mod modClrScheme chgLayout">
        <pc:chgData name="Anisha Laxmi" userId="e9b092c8-ceb3-4509-a0f8-a5704d6f9326" providerId="ADAL" clId="{51944CE0-3847-459F-9E93-38F0D6AE4E09}" dt="2022-07-08T10:56:26.900" v="2209" actId="1035"/>
        <pc:sldMkLst>
          <pc:docMk/>
          <pc:sldMk cId="1110751129" sldId="2147470127"/>
        </pc:sldMkLst>
        <pc:spChg chg="mod ord">
          <ac:chgData name="Anisha Laxmi" userId="e9b092c8-ceb3-4509-a0f8-a5704d6f9326" providerId="ADAL" clId="{51944CE0-3847-459F-9E93-38F0D6AE4E09}" dt="2022-07-08T06:18:39.948" v="1048" actId="255"/>
          <ac:spMkLst>
            <pc:docMk/>
            <pc:sldMk cId="1110751129" sldId="2147470127"/>
            <ac:spMk id="2" creationId="{43B05244-C2B0-F121-D8B5-F3DB54BEEE4B}"/>
          </ac:spMkLst>
        </pc:spChg>
        <pc:spChg chg="add mod ord">
          <ac:chgData name="Anisha Laxmi" userId="e9b092c8-ceb3-4509-a0f8-a5704d6f9326" providerId="ADAL" clId="{51944CE0-3847-459F-9E93-38F0D6AE4E09}" dt="2022-07-08T06:18:42.341" v="1049" actId="20577"/>
          <ac:spMkLst>
            <pc:docMk/>
            <pc:sldMk cId="1110751129" sldId="2147470127"/>
            <ac:spMk id="4" creationId="{88AF4359-9562-0A41-DA18-5A04B4D20C4B}"/>
          </ac:spMkLst>
        </pc:spChg>
        <pc:spChg chg="add del mod">
          <ac:chgData name="Anisha Laxmi" userId="e9b092c8-ceb3-4509-a0f8-a5704d6f9326" providerId="ADAL" clId="{51944CE0-3847-459F-9E93-38F0D6AE4E09}" dt="2022-07-08T06:12:50.810" v="935" actId="478"/>
          <ac:spMkLst>
            <pc:docMk/>
            <pc:sldMk cId="1110751129" sldId="2147470127"/>
            <ac:spMk id="6" creationId="{562A557A-ABD0-BAFF-687B-512F99F2D8D2}"/>
          </ac:spMkLst>
        </pc:spChg>
        <pc:spChg chg="del mod ord">
          <ac:chgData name="Anisha Laxmi" userId="e9b092c8-ceb3-4509-a0f8-a5704d6f9326" providerId="ADAL" clId="{51944CE0-3847-459F-9E93-38F0D6AE4E09}" dt="2022-07-08T06:12:48.637" v="934" actId="478"/>
          <ac:spMkLst>
            <pc:docMk/>
            <pc:sldMk cId="1110751129" sldId="2147470127"/>
            <ac:spMk id="8" creationId="{FF981354-2DEA-4867-B984-4B4C62D500BA}"/>
          </ac:spMkLst>
        </pc:spChg>
        <pc:spChg chg="mod topLvl">
          <ac:chgData name="Anisha Laxmi" userId="e9b092c8-ceb3-4509-a0f8-a5704d6f9326" providerId="ADAL" clId="{51944CE0-3847-459F-9E93-38F0D6AE4E09}" dt="2022-07-08T08:27:09.358" v="1806" actId="165"/>
          <ac:spMkLst>
            <pc:docMk/>
            <pc:sldMk cId="1110751129" sldId="2147470127"/>
            <ac:spMk id="11" creationId="{F6AC1384-646A-FC2B-9F8E-DC8429A36BD2}"/>
          </ac:spMkLst>
        </pc:spChg>
        <pc:spChg chg="mod topLvl">
          <ac:chgData name="Anisha Laxmi" userId="e9b092c8-ceb3-4509-a0f8-a5704d6f9326" providerId="ADAL" clId="{51944CE0-3847-459F-9E93-38F0D6AE4E09}" dt="2022-07-08T08:27:09.358" v="1806" actId="165"/>
          <ac:spMkLst>
            <pc:docMk/>
            <pc:sldMk cId="1110751129" sldId="2147470127"/>
            <ac:spMk id="12" creationId="{C2FB30FA-315C-04DD-508F-52E4CEA1F7E2}"/>
          </ac:spMkLst>
        </pc:spChg>
        <pc:spChg chg="mod topLvl">
          <ac:chgData name="Anisha Laxmi" userId="e9b092c8-ceb3-4509-a0f8-a5704d6f9326" providerId="ADAL" clId="{51944CE0-3847-459F-9E93-38F0D6AE4E09}" dt="2022-07-08T08:27:09.358" v="1806" actId="165"/>
          <ac:spMkLst>
            <pc:docMk/>
            <pc:sldMk cId="1110751129" sldId="2147470127"/>
            <ac:spMk id="13" creationId="{DA6C3DAF-5DD0-7AD7-2579-D2964966D826}"/>
          </ac:spMkLst>
        </pc:spChg>
        <pc:spChg chg="mod topLvl">
          <ac:chgData name="Anisha Laxmi" userId="e9b092c8-ceb3-4509-a0f8-a5704d6f9326" providerId="ADAL" clId="{51944CE0-3847-459F-9E93-38F0D6AE4E09}" dt="2022-07-08T08:27:09.358" v="1806" actId="165"/>
          <ac:spMkLst>
            <pc:docMk/>
            <pc:sldMk cId="1110751129" sldId="2147470127"/>
            <ac:spMk id="14" creationId="{767F6A42-F364-84AB-221F-D65C32E55EC4}"/>
          </ac:spMkLst>
        </pc:spChg>
        <pc:spChg chg="mod topLvl">
          <ac:chgData name="Anisha Laxmi" userId="e9b092c8-ceb3-4509-a0f8-a5704d6f9326" providerId="ADAL" clId="{51944CE0-3847-459F-9E93-38F0D6AE4E09}" dt="2022-07-08T08:27:09.358" v="1806" actId="165"/>
          <ac:spMkLst>
            <pc:docMk/>
            <pc:sldMk cId="1110751129" sldId="2147470127"/>
            <ac:spMk id="15" creationId="{7F216A07-6E30-9044-B967-85259F5AD14B}"/>
          </ac:spMkLst>
        </pc:spChg>
        <pc:spChg chg="mod topLvl">
          <ac:chgData name="Anisha Laxmi" userId="e9b092c8-ceb3-4509-a0f8-a5704d6f9326" providerId="ADAL" clId="{51944CE0-3847-459F-9E93-38F0D6AE4E09}" dt="2022-07-08T08:27:09.358" v="1806" actId="165"/>
          <ac:spMkLst>
            <pc:docMk/>
            <pc:sldMk cId="1110751129" sldId="2147470127"/>
            <ac:spMk id="16" creationId="{4D41EA88-85EB-E9EE-20C5-593A059C3ECD}"/>
          </ac:spMkLst>
        </pc:spChg>
        <pc:spChg chg="mod topLvl">
          <ac:chgData name="Anisha Laxmi" userId="e9b092c8-ceb3-4509-a0f8-a5704d6f9326" providerId="ADAL" clId="{51944CE0-3847-459F-9E93-38F0D6AE4E09}" dt="2022-07-08T08:27:09.358" v="1806" actId="165"/>
          <ac:spMkLst>
            <pc:docMk/>
            <pc:sldMk cId="1110751129" sldId="2147470127"/>
            <ac:spMk id="17" creationId="{75FB9465-675F-1D19-4E30-1AF68FF68073}"/>
          </ac:spMkLst>
        </pc:spChg>
        <pc:spChg chg="mod topLvl">
          <ac:chgData name="Anisha Laxmi" userId="e9b092c8-ceb3-4509-a0f8-a5704d6f9326" providerId="ADAL" clId="{51944CE0-3847-459F-9E93-38F0D6AE4E09}" dt="2022-07-08T08:27:09.358" v="1806" actId="165"/>
          <ac:spMkLst>
            <pc:docMk/>
            <pc:sldMk cId="1110751129" sldId="2147470127"/>
            <ac:spMk id="18" creationId="{59E600B4-6A69-D060-01F3-6A921DBB530D}"/>
          </ac:spMkLst>
        </pc:spChg>
        <pc:spChg chg="mod topLvl">
          <ac:chgData name="Anisha Laxmi" userId="e9b092c8-ceb3-4509-a0f8-a5704d6f9326" providerId="ADAL" clId="{51944CE0-3847-459F-9E93-38F0D6AE4E09}" dt="2022-07-08T08:27:09.358" v="1806" actId="165"/>
          <ac:spMkLst>
            <pc:docMk/>
            <pc:sldMk cId="1110751129" sldId="2147470127"/>
            <ac:spMk id="19" creationId="{EDE6FD24-1D30-1C98-924B-49939120B491}"/>
          </ac:spMkLst>
        </pc:spChg>
        <pc:spChg chg="mod topLvl">
          <ac:chgData name="Anisha Laxmi" userId="e9b092c8-ceb3-4509-a0f8-a5704d6f9326" providerId="ADAL" clId="{51944CE0-3847-459F-9E93-38F0D6AE4E09}" dt="2022-07-08T08:27:09.358" v="1806" actId="165"/>
          <ac:spMkLst>
            <pc:docMk/>
            <pc:sldMk cId="1110751129" sldId="2147470127"/>
            <ac:spMk id="20" creationId="{74731BB5-3819-BE63-8759-88C2BA517E2E}"/>
          </ac:spMkLst>
        </pc:spChg>
        <pc:spChg chg="mod topLvl">
          <ac:chgData name="Anisha Laxmi" userId="e9b092c8-ceb3-4509-a0f8-a5704d6f9326" providerId="ADAL" clId="{51944CE0-3847-459F-9E93-38F0D6AE4E09}" dt="2022-07-08T08:27:09.358" v="1806" actId="165"/>
          <ac:spMkLst>
            <pc:docMk/>
            <pc:sldMk cId="1110751129" sldId="2147470127"/>
            <ac:spMk id="21" creationId="{3E1E601E-AA2B-F36D-DA59-1CBDB7774FAF}"/>
          </ac:spMkLst>
        </pc:spChg>
        <pc:spChg chg="mod topLvl">
          <ac:chgData name="Anisha Laxmi" userId="e9b092c8-ceb3-4509-a0f8-a5704d6f9326" providerId="ADAL" clId="{51944CE0-3847-459F-9E93-38F0D6AE4E09}" dt="2022-07-08T08:27:09.358" v="1806" actId="165"/>
          <ac:spMkLst>
            <pc:docMk/>
            <pc:sldMk cId="1110751129" sldId="2147470127"/>
            <ac:spMk id="22" creationId="{D70FB229-1EA7-7B4B-F945-F239D7AD2C7A}"/>
          </ac:spMkLst>
        </pc:spChg>
        <pc:spChg chg="mod topLvl">
          <ac:chgData name="Anisha Laxmi" userId="e9b092c8-ceb3-4509-a0f8-a5704d6f9326" providerId="ADAL" clId="{51944CE0-3847-459F-9E93-38F0D6AE4E09}" dt="2022-07-08T08:27:09.358" v="1806" actId="165"/>
          <ac:spMkLst>
            <pc:docMk/>
            <pc:sldMk cId="1110751129" sldId="2147470127"/>
            <ac:spMk id="23" creationId="{DBBC08F0-5415-2A0A-CD90-66EBC21A85D7}"/>
          </ac:spMkLst>
        </pc:spChg>
        <pc:spChg chg="mod topLvl">
          <ac:chgData name="Anisha Laxmi" userId="e9b092c8-ceb3-4509-a0f8-a5704d6f9326" providerId="ADAL" clId="{51944CE0-3847-459F-9E93-38F0D6AE4E09}" dt="2022-07-08T08:27:09.358" v="1806" actId="165"/>
          <ac:spMkLst>
            <pc:docMk/>
            <pc:sldMk cId="1110751129" sldId="2147470127"/>
            <ac:spMk id="24" creationId="{1703532A-5CCF-C541-1A09-E7C6D29F41AE}"/>
          </ac:spMkLst>
        </pc:spChg>
        <pc:spChg chg="mod topLvl">
          <ac:chgData name="Anisha Laxmi" userId="e9b092c8-ceb3-4509-a0f8-a5704d6f9326" providerId="ADAL" clId="{51944CE0-3847-459F-9E93-38F0D6AE4E09}" dt="2022-07-08T08:27:09.358" v="1806" actId="165"/>
          <ac:spMkLst>
            <pc:docMk/>
            <pc:sldMk cId="1110751129" sldId="2147470127"/>
            <ac:spMk id="25" creationId="{A04009F1-E41B-0707-FC92-CF406D29F5F3}"/>
          </ac:spMkLst>
        </pc:spChg>
        <pc:spChg chg="mod topLvl">
          <ac:chgData name="Anisha Laxmi" userId="e9b092c8-ceb3-4509-a0f8-a5704d6f9326" providerId="ADAL" clId="{51944CE0-3847-459F-9E93-38F0D6AE4E09}" dt="2022-07-08T08:27:09.358" v="1806" actId="165"/>
          <ac:spMkLst>
            <pc:docMk/>
            <pc:sldMk cId="1110751129" sldId="2147470127"/>
            <ac:spMk id="26" creationId="{5FB4C77B-C9BB-444B-CAED-26851F5C6A84}"/>
          </ac:spMkLst>
        </pc:spChg>
        <pc:spChg chg="mod topLvl">
          <ac:chgData name="Anisha Laxmi" userId="e9b092c8-ceb3-4509-a0f8-a5704d6f9326" providerId="ADAL" clId="{51944CE0-3847-459F-9E93-38F0D6AE4E09}" dt="2022-07-08T08:27:09.358" v="1806" actId="165"/>
          <ac:spMkLst>
            <pc:docMk/>
            <pc:sldMk cId="1110751129" sldId="2147470127"/>
            <ac:spMk id="27" creationId="{2DD0A29C-4955-8102-9080-60D75E0566AA}"/>
          </ac:spMkLst>
        </pc:spChg>
        <pc:spChg chg="mod topLvl">
          <ac:chgData name="Anisha Laxmi" userId="e9b092c8-ceb3-4509-a0f8-a5704d6f9326" providerId="ADAL" clId="{51944CE0-3847-459F-9E93-38F0D6AE4E09}" dt="2022-07-08T08:27:09.358" v="1806" actId="165"/>
          <ac:spMkLst>
            <pc:docMk/>
            <pc:sldMk cId="1110751129" sldId="2147470127"/>
            <ac:spMk id="28" creationId="{90AC14EC-0CC7-ACED-A2C6-C69619B19B67}"/>
          </ac:spMkLst>
        </pc:spChg>
        <pc:spChg chg="mod topLvl">
          <ac:chgData name="Anisha Laxmi" userId="e9b092c8-ceb3-4509-a0f8-a5704d6f9326" providerId="ADAL" clId="{51944CE0-3847-459F-9E93-38F0D6AE4E09}" dt="2022-07-08T08:27:09.358" v="1806" actId="165"/>
          <ac:spMkLst>
            <pc:docMk/>
            <pc:sldMk cId="1110751129" sldId="2147470127"/>
            <ac:spMk id="29" creationId="{8AE0056C-15FC-028E-28A2-64C7B3B5B20F}"/>
          </ac:spMkLst>
        </pc:spChg>
        <pc:spChg chg="mod topLvl">
          <ac:chgData name="Anisha Laxmi" userId="e9b092c8-ceb3-4509-a0f8-a5704d6f9326" providerId="ADAL" clId="{51944CE0-3847-459F-9E93-38F0D6AE4E09}" dt="2022-07-08T08:27:09.358" v="1806" actId="165"/>
          <ac:spMkLst>
            <pc:docMk/>
            <pc:sldMk cId="1110751129" sldId="2147470127"/>
            <ac:spMk id="30" creationId="{6E67C57A-6AA7-32BB-8886-3865EAC114A1}"/>
          </ac:spMkLst>
        </pc:spChg>
        <pc:spChg chg="mod topLvl">
          <ac:chgData name="Anisha Laxmi" userId="e9b092c8-ceb3-4509-a0f8-a5704d6f9326" providerId="ADAL" clId="{51944CE0-3847-459F-9E93-38F0D6AE4E09}" dt="2022-07-08T08:27:09.358" v="1806" actId="165"/>
          <ac:spMkLst>
            <pc:docMk/>
            <pc:sldMk cId="1110751129" sldId="2147470127"/>
            <ac:spMk id="31" creationId="{AF2A2961-4527-77E2-6F27-D49F0BF2DE2C}"/>
          </ac:spMkLst>
        </pc:spChg>
        <pc:spChg chg="mod topLvl">
          <ac:chgData name="Anisha Laxmi" userId="e9b092c8-ceb3-4509-a0f8-a5704d6f9326" providerId="ADAL" clId="{51944CE0-3847-459F-9E93-38F0D6AE4E09}" dt="2022-07-08T08:27:09.358" v="1806" actId="165"/>
          <ac:spMkLst>
            <pc:docMk/>
            <pc:sldMk cId="1110751129" sldId="2147470127"/>
            <ac:spMk id="32" creationId="{CEB7D030-BBC2-0345-0BA5-EBBC20894FCF}"/>
          </ac:spMkLst>
        </pc:spChg>
        <pc:spChg chg="mod topLvl">
          <ac:chgData name="Anisha Laxmi" userId="e9b092c8-ceb3-4509-a0f8-a5704d6f9326" providerId="ADAL" clId="{51944CE0-3847-459F-9E93-38F0D6AE4E09}" dt="2022-07-08T08:27:09.358" v="1806" actId="165"/>
          <ac:spMkLst>
            <pc:docMk/>
            <pc:sldMk cId="1110751129" sldId="2147470127"/>
            <ac:spMk id="33" creationId="{0D8AED77-FB31-09C6-A2F9-4A60ADA66AD3}"/>
          </ac:spMkLst>
        </pc:spChg>
        <pc:spChg chg="mod topLvl">
          <ac:chgData name="Anisha Laxmi" userId="e9b092c8-ceb3-4509-a0f8-a5704d6f9326" providerId="ADAL" clId="{51944CE0-3847-459F-9E93-38F0D6AE4E09}" dt="2022-07-08T08:27:09.358" v="1806" actId="165"/>
          <ac:spMkLst>
            <pc:docMk/>
            <pc:sldMk cId="1110751129" sldId="2147470127"/>
            <ac:spMk id="34" creationId="{4FA6A291-9B0F-A759-958C-C3BD1B4E0BD6}"/>
          </ac:spMkLst>
        </pc:spChg>
        <pc:spChg chg="mod topLvl">
          <ac:chgData name="Anisha Laxmi" userId="e9b092c8-ceb3-4509-a0f8-a5704d6f9326" providerId="ADAL" clId="{51944CE0-3847-459F-9E93-38F0D6AE4E09}" dt="2022-07-08T08:27:09.358" v="1806" actId="165"/>
          <ac:spMkLst>
            <pc:docMk/>
            <pc:sldMk cId="1110751129" sldId="2147470127"/>
            <ac:spMk id="35" creationId="{8B5043A8-1F30-FE07-520A-BA61B974557B}"/>
          </ac:spMkLst>
        </pc:spChg>
        <pc:spChg chg="mod topLvl">
          <ac:chgData name="Anisha Laxmi" userId="e9b092c8-ceb3-4509-a0f8-a5704d6f9326" providerId="ADAL" clId="{51944CE0-3847-459F-9E93-38F0D6AE4E09}" dt="2022-07-08T08:27:09.358" v="1806" actId="165"/>
          <ac:spMkLst>
            <pc:docMk/>
            <pc:sldMk cId="1110751129" sldId="2147470127"/>
            <ac:spMk id="36" creationId="{39AFB2A7-B5D3-C6C9-225C-0367A06C1219}"/>
          </ac:spMkLst>
        </pc:spChg>
        <pc:spChg chg="mod topLvl">
          <ac:chgData name="Anisha Laxmi" userId="e9b092c8-ceb3-4509-a0f8-a5704d6f9326" providerId="ADAL" clId="{51944CE0-3847-459F-9E93-38F0D6AE4E09}" dt="2022-07-08T08:27:09.358" v="1806" actId="165"/>
          <ac:spMkLst>
            <pc:docMk/>
            <pc:sldMk cId="1110751129" sldId="2147470127"/>
            <ac:spMk id="37" creationId="{2E944620-7C50-9BD6-97A6-431315BB2AFC}"/>
          </ac:spMkLst>
        </pc:spChg>
        <pc:spChg chg="mod topLvl">
          <ac:chgData name="Anisha Laxmi" userId="e9b092c8-ceb3-4509-a0f8-a5704d6f9326" providerId="ADAL" clId="{51944CE0-3847-459F-9E93-38F0D6AE4E09}" dt="2022-07-08T08:27:09.358" v="1806" actId="165"/>
          <ac:spMkLst>
            <pc:docMk/>
            <pc:sldMk cId="1110751129" sldId="2147470127"/>
            <ac:spMk id="38" creationId="{EFDDE6E2-733D-B2AA-0108-CCB0F0E3995D}"/>
          </ac:spMkLst>
        </pc:spChg>
        <pc:spChg chg="mod topLvl">
          <ac:chgData name="Anisha Laxmi" userId="e9b092c8-ceb3-4509-a0f8-a5704d6f9326" providerId="ADAL" clId="{51944CE0-3847-459F-9E93-38F0D6AE4E09}" dt="2022-07-08T08:27:19.748" v="1810" actId="164"/>
          <ac:spMkLst>
            <pc:docMk/>
            <pc:sldMk cId="1110751129" sldId="2147470127"/>
            <ac:spMk id="39" creationId="{48E755A7-F6BB-09D6-5EEF-65F6DA38ED43}"/>
          </ac:spMkLst>
        </pc:spChg>
        <pc:spChg chg="add del mod">
          <ac:chgData name="Anisha Laxmi" userId="e9b092c8-ceb3-4509-a0f8-a5704d6f9326" providerId="ADAL" clId="{51944CE0-3847-459F-9E93-38F0D6AE4E09}" dt="2022-07-08T06:13:38.707" v="945"/>
          <ac:spMkLst>
            <pc:docMk/>
            <pc:sldMk cId="1110751129" sldId="2147470127"/>
            <ac:spMk id="40" creationId="{D117BD6E-CB63-38EB-41BB-EF0C1F4DA09F}"/>
          </ac:spMkLst>
        </pc:spChg>
        <pc:spChg chg="add del mod">
          <ac:chgData name="Anisha Laxmi" userId="e9b092c8-ceb3-4509-a0f8-a5704d6f9326" providerId="ADAL" clId="{51944CE0-3847-459F-9E93-38F0D6AE4E09}" dt="2022-07-08T06:13:50.558" v="953"/>
          <ac:spMkLst>
            <pc:docMk/>
            <pc:sldMk cId="1110751129" sldId="2147470127"/>
            <ac:spMk id="41" creationId="{47F19975-1F99-C82B-669B-9AFFCC3CF40F}"/>
          </ac:spMkLst>
        </pc:spChg>
        <pc:grpChg chg="add del mod">
          <ac:chgData name="Anisha Laxmi" userId="e9b092c8-ceb3-4509-a0f8-a5704d6f9326" providerId="ADAL" clId="{51944CE0-3847-459F-9E93-38F0D6AE4E09}" dt="2022-07-08T08:27:09.358" v="1806" actId="165"/>
          <ac:grpSpMkLst>
            <pc:docMk/>
            <pc:sldMk cId="1110751129" sldId="2147470127"/>
            <ac:grpSpMk id="9" creationId="{8E0203EB-E00A-E4B9-61E0-88788303FD9F}"/>
          </ac:grpSpMkLst>
        </pc:grpChg>
        <pc:grpChg chg="add del mod">
          <ac:chgData name="Anisha Laxmi" userId="e9b092c8-ceb3-4509-a0f8-a5704d6f9326" providerId="ADAL" clId="{51944CE0-3847-459F-9E93-38F0D6AE4E09}" dt="2022-07-08T08:26:37.213" v="1796" actId="165"/>
          <ac:grpSpMkLst>
            <pc:docMk/>
            <pc:sldMk cId="1110751129" sldId="2147470127"/>
            <ac:grpSpMk id="44" creationId="{58D6477C-E8A6-72C5-664E-DA214DE5B8B8}"/>
          </ac:grpSpMkLst>
        </pc:grpChg>
        <pc:grpChg chg="add del mod">
          <ac:chgData name="Anisha Laxmi" userId="e9b092c8-ceb3-4509-a0f8-a5704d6f9326" providerId="ADAL" clId="{51944CE0-3847-459F-9E93-38F0D6AE4E09}" dt="2022-07-08T08:27:06.884" v="1805" actId="21"/>
          <ac:grpSpMkLst>
            <pc:docMk/>
            <pc:sldMk cId="1110751129" sldId="2147470127"/>
            <ac:grpSpMk id="45" creationId="{C79AE762-BD66-60EB-7FA2-AFF64178EEE6}"/>
          </ac:grpSpMkLst>
        </pc:grpChg>
        <pc:grpChg chg="add mod">
          <ac:chgData name="Anisha Laxmi" userId="e9b092c8-ceb3-4509-a0f8-a5704d6f9326" providerId="ADAL" clId="{51944CE0-3847-459F-9E93-38F0D6AE4E09}" dt="2022-07-08T08:27:19.748" v="1810" actId="164"/>
          <ac:grpSpMkLst>
            <pc:docMk/>
            <pc:sldMk cId="1110751129" sldId="2147470127"/>
            <ac:grpSpMk id="46" creationId="{FA2EFDCF-6BFD-8DB7-9AD3-9CA94038A7A0}"/>
          </ac:grpSpMkLst>
        </pc:grpChg>
        <pc:grpChg chg="add mod">
          <ac:chgData name="Anisha Laxmi" userId="e9b092c8-ceb3-4509-a0f8-a5704d6f9326" providerId="ADAL" clId="{51944CE0-3847-459F-9E93-38F0D6AE4E09}" dt="2022-07-08T10:56:26.900" v="2209" actId="1035"/>
          <ac:grpSpMkLst>
            <pc:docMk/>
            <pc:sldMk cId="1110751129" sldId="2147470127"/>
            <ac:grpSpMk id="49" creationId="{71789FF5-1E8A-6771-D376-E900DBA5B7FE}"/>
          </ac:grpSpMkLst>
        </pc:grpChg>
        <pc:picChg chg="add del">
          <ac:chgData name="Anisha Laxmi" userId="e9b092c8-ceb3-4509-a0f8-a5704d6f9326" providerId="ADAL" clId="{51944CE0-3847-459F-9E93-38F0D6AE4E09}" dt="2022-07-08T06:13:39.661" v="947"/>
          <ac:picMkLst>
            <pc:docMk/>
            <pc:sldMk cId="1110751129" sldId="2147470127"/>
            <ac:picMk id="7" creationId="{A552EB99-8D80-ABD3-382F-A9F1F9186D05}"/>
          </ac:picMkLst>
        </pc:picChg>
        <pc:picChg chg="del">
          <ac:chgData name="Anisha Laxmi" userId="e9b092c8-ceb3-4509-a0f8-a5704d6f9326" providerId="ADAL" clId="{51944CE0-3847-459F-9E93-38F0D6AE4E09}" dt="2022-07-08T06:12:52.413" v="936" actId="478"/>
          <ac:picMkLst>
            <pc:docMk/>
            <pc:sldMk cId="1110751129" sldId="2147470127"/>
            <ac:picMk id="10" creationId="{5855F496-9D5E-6078-14FD-B94FE013197D}"/>
          </ac:picMkLst>
        </pc:picChg>
        <pc:cxnChg chg="add mod topLvl">
          <ac:chgData name="Anisha Laxmi" userId="e9b092c8-ceb3-4509-a0f8-a5704d6f9326" providerId="ADAL" clId="{51944CE0-3847-459F-9E93-38F0D6AE4E09}" dt="2022-07-08T08:26:48.143" v="1800" actId="164"/>
          <ac:cxnSpMkLst>
            <pc:docMk/>
            <pc:sldMk cId="1110751129" sldId="2147470127"/>
            <ac:cxnSpMk id="42" creationId="{5C04F120-3BAC-4F2F-B854-540674AE1677}"/>
          </ac:cxnSpMkLst>
        </pc:cxnChg>
        <pc:cxnChg chg="add mod topLvl">
          <ac:chgData name="Anisha Laxmi" userId="e9b092c8-ceb3-4509-a0f8-a5704d6f9326" providerId="ADAL" clId="{51944CE0-3847-459F-9E93-38F0D6AE4E09}" dt="2022-07-08T08:26:48.143" v="1800" actId="164"/>
          <ac:cxnSpMkLst>
            <pc:docMk/>
            <pc:sldMk cId="1110751129" sldId="2147470127"/>
            <ac:cxnSpMk id="43" creationId="{9CFA996A-C0A1-9D00-0C83-44B3CA09F201}"/>
          </ac:cxnSpMkLst>
        </pc:cxnChg>
        <pc:cxnChg chg="mod">
          <ac:chgData name="Anisha Laxmi" userId="e9b092c8-ceb3-4509-a0f8-a5704d6f9326" providerId="ADAL" clId="{51944CE0-3847-459F-9E93-38F0D6AE4E09}" dt="2022-07-08T08:27:10.165" v="1807"/>
          <ac:cxnSpMkLst>
            <pc:docMk/>
            <pc:sldMk cId="1110751129" sldId="2147470127"/>
            <ac:cxnSpMk id="47" creationId="{481129E0-F0AD-3A88-A439-DD7859A79C8C}"/>
          </ac:cxnSpMkLst>
        </pc:cxnChg>
        <pc:cxnChg chg="mod">
          <ac:chgData name="Anisha Laxmi" userId="e9b092c8-ceb3-4509-a0f8-a5704d6f9326" providerId="ADAL" clId="{51944CE0-3847-459F-9E93-38F0D6AE4E09}" dt="2022-07-08T08:27:10.165" v="1807"/>
          <ac:cxnSpMkLst>
            <pc:docMk/>
            <pc:sldMk cId="1110751129" sldId="2147470127"/>
            <ac:cxnSpMk id="48" creationId="{BA55A9E7-D1A2-001D-CC85-6D2EDCE41562}"/>
          </ac:cxnSpMkLst>
        </pc:cxnChg>
      </pc:sldChg>
      <pc:sldChg chg="addSp delSp modSp add del mod">
        <pc:chgData name="Anisha Laxmi" userId="e9b092c8-ceb3-4509-a0f8-a5704d6f9326" providerId="ADAL" clId="{51944CE0-3847-459F-9E93-38F0D6AE4E09}" dt="2022-07-08T09:12:17.633" v="1815" actId="165"/>
        <pc:sldMkLst>
          <pc:docMk/>
          <pc:sldMk cId="3875775597" sldId="2147470128"/>
        </pc:sldMkLst>
        <pc:spChg chg="mod">
          <ac:chgData name="Anisha Laxmi" userId="e9b092c8-ceb3-4509-a0f8-a5704d6f9326" providerId="ADAL" clId="{51944CE0-3847-459F-9E93-38F0D6AE4E09}" dt="2022-07-08T06:23:25.784" v="1151"/>
          <ac:spMkLst>
            <pc:docMk/>
            <pc:sldMk cId="3875775597" sldId="2147470128"/>
            <ac:spMk id="2" creationId="{43B05244-C2B0-F121-D8B5-F3DB54BEEE4B}"/>
          </ac:spMkLst>
        </pc:spChg>
        <pc:spChg chg="del">
          <ac:chgData name="Anisha Laxmi" userId="e9b092c8-ceb3-4509-a0f8-a5704d6f9326" providerId="ADAL" clId="{51944CE0-3847-459F-9E93-38F0D6AE4E09}" dt="2022-07-08T06:21:24.229" v="1109" actId="478"/>
          <ac:spMkLst>
            <pc:docMk/>
            <pc:sldMk cId="3875775597" sldId="2147470128"/>
            <ac:spMk id="3" creationId="{1477F124-059A-50CE-B15B-78E98F3027AA}"/>
          </ac:spMkLst>
        </pc:spChg>
        <pc:spChg chg="mod">
          <ac:chgData name="Anisha Laxmi" userId="e9b092c8-ceb3-4509-a0f8-a5704d6f9326" providerId="ADAL" clId="{51944CE0-3847-459F-9E93-38F0D6AE4E09}" dt="2022-07-08T06:19:12.719" v="1053"/>
          <ac:spMkLst>
            <pc:docMk/>
            <pc:sldMk cId="3875775597" sldId="2147470128"/>
            <ac:spMk id="4" creationId="{88AF4359-9562-0A41-DA18-5A04B4D20C4B}"/>
          </ac:spMkLst>
        </pc:spChg>
        <pc:spChg chg="add del mod">
          <ac:chgData name="Anisha Laxmi" userId="e9b092c8-ceb3-4509-a0f8-a5704d6f9326" providerId="ADAL" clId="{51944CE0-3847-459F-9E93-38F0D6AE4E09}" dt="2022-07-08T06:26:01.774" v="1204" actId="478"/>
          <ac:spMkLst>
            <pc:docMk/>
            <pc:sldMk cId="3875775597" sldId="2147470128"/>
            <ac:spMk id="7" creationId="{8270C5A7-B42E-BCB4-868E-AA4DD06DCB7C}"/>
          </ac:spMkLst>
        </pc:spChg>
        <pc:spChg chg="add mod topLvl">
          <ac:chgData name="Anisha Laxmi" userId="e9b092c8-ceb3-4509-a0f8-a5704d6f9326" providerId="ADAL" clId="{51944CE0-3847-459F-9E93-38F0D6AE4E09}" dt="2022-07-08T06:26:26.881" v="1225" actId="120"/>
          <ac:spMkLst>
            <pc:docMk/>
            <pc:sldMk cId="3875775597" sldId="2147470128"/>
            <ac:spMk id="46" creationId="{F954221A-373F-A6DF-A7AD-0157B59D86D4}"/>
          </ac:spMkLst>
        </pc:spChg>
        <pc:spChg chg="add mod topLvl">
          <ac:chgData name="Anisha Laxmi" userId="e9b092c8-ceb3-4509-a0f8-a5704d6f9326" providerId="ADAL" clId="{51944CE0-3847-459F-9E93-38F0D6AE4E09}" dt="2022-07-08T06:26:33.337" v="1226" actId="120"/>
          <ac:spMkLst>
            <pc:docMk/>
            <pc:sldMk cId="3875775597" sldId="2147470128"/>
            <ac:spMk id="47" creationId="{773878E1-AB89-E77C-8091-831F1B920008}"/>
          </ac:spMkLst>
        </pc:spChg>
        <pc:spChg chg="add mod topLvl">
          <ac:chgData name="Anisha Laxmi" userId="e9b092c8-ceb3-4509-a0f8-a5704d6f9326" providerId="ADAL" clId="{51944CE0-3847-459F-9E93-38F0D6AE4E09}" dt="2022-07-08T06:26:38.828" v="1229" actId="120"/>
          <ac:spMkLst>
            <pc:docMk/>
            <pc:sldMk cId="3875775597" sldId="2147470128"/>
            <ac:spMk id="48" creationId="{F8523636-B682-63FA-EF11-5DE77DCB2596}"/>
          </ac:spMkLst>
        </pc:spChg>
        <pc:spChg chg="add del mod">
          <ac:chgData name="Anisha Laxmi" userId="e9b092c8-ceb3-4509-a0f8-a5704d6f9326" providerId="ADAL" clId="{51944CE0-3847-459F-9E93-38F0D6AE4E09}" dt="2022-07-08T06:26:01.774" v="1204" actId="478"/>
          <ac:spMkLst>
            <pc:docMk/>
            <pc:sldMk cId="3875775597" sldId="2147470128"/>
            <ac:spMk id="52" creationId="{BB3DE66B-08D5-17C3-CE9D-9EBEBF1F3E5D}"/>
          </ac:spMkLst>
        </pc:spChg>
        <pc:spChg chg="add del mod">
          <ac:chgData name="Anisha Laxmi" userId="e9b092c8-ceb3-4509-a0f8-a5704d6f9326" providerId="ADAL" clId="{51944CE0-3847-459F-9E93-38F0D6AE4E09}" dt="2022-07-08T06:26:01.774" v="1204" actId="478"/>
          <ac:spMkLst>
            <pc:docMk/>
            <pc:sldMk cId="3875775597" sldId="2147470128"/>
            <ac:spMk id="53" creationId="{BC2AFC41-6467-DD3C-AA1A-F38D82F16B79}"/>
          </ac:spMkLst>
        </pc:spChg>
        <pc:spChg chg="add mod">
          <ac:chgData name="Anisha Laxmi" userId="e9b092c8-ceb3-4509-a0f8-a5704d6f9326" providerId="ADAL" clId="{51944CE0-3847-459F-9E93-38F0D6AE4E09}" dt="2022-07-08T06:26:02.128" v="1205"/>
          <ac:spMkLst>
            <pc:docMk/>
            <pc:sldMk cId="3875775597" sldId="2147470128"/>
            <ac:spMk id="75" creationId="{C548A6DE-1FCD-1CF6-3FD6-F85DBBF3982B}"/>
          </ac:spMkLst>
        </pc:spChg>
        <pc:spChg chg="add mod">
          <ac:chgData name="Anisha Laxmi" userId="e9b092c8-ceb3-4509-a0f8-a5704d6f9326" providerId="ADAL" clId="{51944CE0-3847-459F-9E93-38F0D6AE4E09}" dt="2022-07-08T06:26:02.128" v="1205"/>
          <ac:spMkLst>
            <pc:docMk/>
            <pc:sldMk cId="3875775597" sldId="2147470128"/>
            <ac:spMk id="76" creationId="{97FB4BE3-5F1E-5EFF-531D-B56994540EE4}"/>
          </ac:spMkLst>
        </pc:spChg>
        <pc:spChg chg="add mod">
          <ac:chgData name="Anisha Laxmi" userId="e9b092c8-ceb3-4509-a0f8-a5704d6f9326" providerId="ADAL" clId="{51944CE0-3847-459F-9E93-38F0D6AE4E09}" dt="2022-07-08T06:26:02.128" v="1205"/>
          <ac:spMkLst>
            <pc:docMk/>
            <pc:sldMk cId="3875775597" sldId="2147470128"/>
            <ac:spMk id="77" creationId="{E6FACFC9-F1B2-8C0C-AFAF-A394E3F19553}"/>
          </ac:spMkLst>
        </pc:spChg>
        <pc:grpChg chg="add del mod">
          <ac:chgData name="Anisha Laxmi" userId="e9b092c8-ceb3-4509-a0f8-a5704d6f9326" providerId="ADAL" clId="{51944CE0-3847-459F-9E93-38F0D6AE4E09}" dt="2022-07-08T06:19:24.852" v="1057" actId="165"/>
          <ac:grpSpMkLst>
            <pc:docMk/>
            <pc:sldMk cId="3875775597" sldId="2147470128"/>
            <ac:grpSpMk id="5" creationId="{C57DA22F-6FBB-2626-B8CE-0565A57CF830}"/>
          </ac:grpSpMkLst>
        </pc:grpChg>
        <pc:grpChg chg="add del mod">
          <ac:chgData name="Anisha Laxmi" userId="e9b092c8-ceb3-4509-a0f8-a5704d6f9326" providerId="ADAL" clId="{51944CE0-3847-459F-9E93-38F0D6AE4E09}" dt="2022-07-08T06:22:53.020" v="1143" actId="164"/>
          <ac:grpSpMkLst>
            <pc:docMk/>
            <pc:sldMk cId="3875775597" sldId="2147470128"/>
            <ac:grpSpMk id="6" creationId="{CFFAC9D8-F279-1BD5-53E5-47447EB1BA41}"/>
          </ac:grpSpMkLst>
        </pc:grpChg>
        <pc:grpChg chg="add del mod">
          <ac:chgData name="Anisha Laxmi" userId="e9b092c8-ceb3-4509-a0f8-a5704d6f9326" providerId="ADAL" clId="{51944CE0-3847-459F-9E93-38F0D6AE4E09}" dt="2022-07-08T06:22:53.020" v="1143" actId="164"/>
          <ac:grpSpMkLst>
            <pc:docMk/>
            <pc:sldMk cId="3875775597" sldId="2147470128"/>
            <ac:grpSpMk id="8" creationId="{77D794FB-C1E9-3297-92A9-A27DEB745E25}"/>
          </ac:grpSpMkLst>
        </pc:grpChg>
        <pc:grpChg chg="del">
          <ac:chgData name="Anisha Laxmi" userId="e9b092c8-ceb3-4509-a0f8-a5704d6f9326" providerId="ADAL" clId="{51944CE0-3847-459F-9E93-38F0D6AE4E09}" dt="2022-07-08T06:19:19.272" v="1054" actId="478"/>
          <ac:grpSpMkLst>
            <pc:docMk/>
            <pc:sldMk cId="3875775597" sldId="2147470128"/>
            <ac:grpSpMk id="9" creationId="{8E0203EB-E00A-E4B9-61E0-88788303FD9F}"/>
          </ac:grpSpMkLst>
        </pc:grpChg>
        <pc:grpChg chg="add mod">
          <ac:chgData name="Anisha Laxmi" userId="e9b092c8-ceb3-4509-a0f8-a5704d6f9326" providerId="ADAL" clId="{51944CE0-3847-459F-9E93-38F0D6AE4E09}" dt="2022-07-08T06:22:53.020" v="1143" actId="164"/>
          <ac:grpSpMkLst>
            <pc:docMk/>
            <pc:sldMk cId="3875775597" sldId="2147470128"/>
            <ac:grpSpMk id="10" creationId="{16B4F1A2-7829-FD4A-F622-51E15103983F}"/>
          </ac:grpSpMkLst>
        </pc:grpChg>
        <pc:grpChg chg="del">
          <ac:chgData name="Anisha Laxmi" userId="e9b092c8-ceb3-4509-a0f8-a5704d6f9326" providerId="ADAL" clId="{51944CE0-3847-459F-9E93-38F0D6AE4E09}" dt="2022-07-08T06:19:19.272" v="1054" actId="478"/>
          <ac:grpSpMkLst>
            <pc:docMk/>
            <pc:sldMk cId="3875775597" sldId="2147470128"/>
            <ac:grpSpMk id="44" creationId="{58D6477C-E8A6-72C5-664E-DA214DE5B8B8}"/>
          </ac:grpSpMkLst>
        </pc:grpChg>
        <pc:grpChg chg="add del mod">
          <ac:chgData name="Anisha Laxmi" userId="e9b092c8-ceb3-4509-a0f8-a5704d6f9326" providerId="ADAL" clId="{51944CE0-3847-459F-9E93-38F0D6AE4E09}" dt="2022-07-08T06:22:53.952" v="1144" actId="21"/>
          <ac:grpSpMkLst>
            <pc:docMk/>
            <pc:sldMk cId="3875775597" sldId="2147470128"/>
            <ac:grpSpMk id="54" creationId="{6D7C5DFA-20FB-6601-62F8-08B170C3F51D}"/>
          </ac:grpSpMkLst>
        </pc:grpChg>
        <pc:grpChg chg="add del mod">
          <ac:chgData name="Anisha Laxmi" userId="e9b092c8-ceb3-4509-a0f8-a5704d6f9326" providerId="ADAL" clId="{51944CE0-3847-459F-9E93-38F0D6AE4E09}" dt="2022-07-08T06:25:08.449" v="1168" actId="21"/>
          <ac:grpSpMkLst>
            <pc:docMk/>
            <pc:sldMk cId="3875775597" sldId="2147470128"/>
            <ac:grpSpMk id="55" creationId="{77CF3CB1-E1A8-599C-0E9A-B0B9BF0A7D7B}"/>
          </ac:grpSpMkLst>
        </pc:grpChg>
        <pc:grpChg chg="mod">
          <ac:chgData name="Anisha Laxmi" userId="e9b092c8-ceb3-4509-a0f8-a5704d6f9326" providerId="ADAL" clId="{51944CE0-3847-459F-9E93-38F0D6AE4E09}" dt="2022-07-08T06:23:12.897" v="1149"/>
          <ac:grpSpMkLst>
            <pc:docMk/>
            <pc:sldMk cId="3875775597" sldId="2147470128"/>
            <ac:grpSpMk id="56" creationId="{DC461602-F1F9-306A-4323-E692976B6E2B}"/>
          </ac:grpSpMkLst>
        </pc:grpChg>
        <pc:grpChg chg="mod">
          <ac:chgData name="Anisha Laxmi" userId="e9b092c8-ceb3-4509-a0f8-a5704d6f9326" providerId="ADAL" clId="{51944CE0-3847-459F-9E93-38F0D6AE4E09}" dt="2022-07-08T06:23:12.897" v="1149"/>
          <ac:grpSpMkLst>
            <pc:docMk/>
            <pc:sldMk cId="3875775597" sldId="2147470128"/>
            <ac:grpSpMk id="57" creationId="{894F18B7-25AE-329C-8A80-779E3A4ECDF5}"/>
          </ac:grpSpMkLst>
        </pc:grpChg>
        <pc:grpChg chg="mod">
          <ac:chgData name="Anisha Laxmi" userId="e9b092c8-ceb3-4509-a0f8-a5704d6f9326" providerId="ADAL" clId="{51944CE0-3847-459F-9E93-38F0D6AE4E09}" dt="2022-07-08T06:23:12.897" v="1149"/>
          <ac:grpSpMkLst>
            <pc:docMk/>
            <pc:sldMk cId="3875775597" sldId="2147470128"/>
            <ac:grpSpMk id="58" creationId="{867004BD-6972-8502-3492-66F580CA0511}"/>
          </ac:grpSpMkLst>
        </pc:grpChg>
        <pc:grpChg chg="add del mod">
          <ac:chgData name="Anisha Laxmi" userId="e9b092c8-ceb3-4509-a0f8-a5704d6f9326" providerId="ADAL" clId="{51944CE0-3847-459F-9E93-38F0D6AE4E09}" dt="2022-07-08T06:26:01.774" v="1204" actId="478"/>
          <ac:grpSpMkLst>
            <pc:docMk/>
            <pc:sldMk cId="3875775597" sldId="2147470128"/>
            <ac:grpSpMk id="65" creationId="{CFAE539C-1B80-AE48-4D4E-149C57610298}"/>
          </ac:grpSpMkLst>
        </pc:grpChg>
        <pc:grpChg chg="mod">
          <ac:chgData name="Anisha Laxmi" userId="e9b092c8-ceb3-4509-a0f8-a5704d6f9326" providerId="ADAL" clId="{51944CE0-3847-459F-9E93-38F0D6AE4E09}" dt="2022-07-08T06:25:18.248" v="1175"/>
          <ac:grpSpMkLst>
            <pc:docMk/>
            <pc:sldMk cId="3875775597" sldId="2147470128"/>
            <ac:grpSpMk id="66" creationId="{E9045CD5-4A48-F679-6FDA-CEBAFBF5C53F}"/>
          </ac:grpSpMkLst>
        </pc:grpChg>
        <pc:grpChg chg="mod">
          <ac:chgData name="Anisha Laxmi" userId="e9b092c8-ceb3-4509-a0f8-a5704d6f9326" providerId="ADAL" clId="{51944CE0-3847-459F-9E93-38F0D6AE4E09}" dt="2022-07-08T06:25:18.248" v="1175"/>
          <ac:grpSpMkLst>
            <pc:docMk/>
            <pc:sldMk cId="3875775597" sldId="2147470128"/>
            <ac:grpSpMk id="67" creationId="{EA777A45-D175-0994-98DD-2E78F437B2C7}"/>
          </ac:grpSpMkLst>
        </pc:grpChg>
        <pc:grpChg chg="mod">
          <ac:chgData name="Anisha Laxmi" userId="e9b092c8-ceb3-4509-a0f8-a5704d6f9326" providerId="ADAL" clId="{51944CE0-3847-459F-9E93-38F0D6AE4E09}" dt="2022-07-08T06:25:18.248" v="1175"/>
          <ac:grpSpMkLst>
            <pc:docMk/>
            <pc:sldMk cId="3875775597" sldId="2147470128"/>
            <ac:grpSpMk id="68" creationId="{8859411D-9E47-87E5-50F6-8FA083151182}"/>
          </ac:grpSpMkLst>
        </pc:grpChg>
        <pc:grpChg chg="add del mod">
          <ac:chgData name="Anisha Laxmi" userId="e9b092c8-ceb3-4509-a0f8-a5704d6f9326" providerId="ADAL" clId="{51944CE0-3847-459F-9E93-38F0D6AE4E09}" dt="2022-07-08T09:12:17.633" v="1815" actId="165"/>
          <ac:grpSpMkLst>
            <pc:docMk/>
            <pc:sldMk cId="3875775597" sldId="2147470128"/>
            <ac:grpSpMk id="78" creationId="{FF453D13-1682-14C2-7D41-4CE191FAE1D3}"/>
          </ac:grpSpMkLst>
        </pc:grpChg>
        <pc:grpChg chg="mod topLvl">
          <ac:chgData name="Anisha Laxmi" userId="e9b092c8-ceb3-4509-a0f8-a5704d6f9326" providerId="ADAL" clId="{51944CE0-3847-459F-9E93-38F0D6AE4E09}" dt="2022-07-08T09:12:17.633" v="1815" actId="165"/>
          <ac:grpSpMkLst>
            <pc:docMk/>
            <pc:sldMk cId="3875775597" sldId="2147470128"/>
            <ac:grpSpMk id="79" creationId="{0B204A45-9CDE-8E41-43FD-FD268E0DAD86}"/>
          </ac:grpSpMkLst>
        </pc:grpChg>
        <pc:grpChg chg="mod topLvl">
          <ac:chgData name="Anisha Laxmi" userId="e9b092c8-ceb3-4509-a0f8-a5704d6f9326" providerId="ADAL" clId="{51944CE0-3847-459F-9E93-38F0D6AE4E09}" dt="2022-07-08T09:12:17.633" v="1815" actId="165"/>
          <ac:grpSpMkLst>
            <pc:docMk/>
            <pc:sldMk cId="3875775597" sldId="2147470128"/>
            <ac:grpSpMk id="80" creationId="{BEC010F6-B761-39D2-4474-8F8913775DDD}"/>
          </ac:grpSpMkLst>
        </pc:grpChg>
        <pc:grpChg chg="mod topLvl">
          <ac:chgData name="Anisha Laxmi" userId="e9b092c8-ceb3-4509-a0f8-a5704d6f9326" providerId="ADAL" clId="{51944CE0-3847-459F-9E93-38F0D6AE4E09}" dt="2022-07-08T09:12:17.633" v="1815" actId="165"/>
          <ac:grpSpMkLst>
            <pc:docMk/>
            <pc:sldMk cId="3875775597" sldId="2147470128"/>
            <ac:grpSpMk id="81" creationId="{CECC156C-6A26-102B-8249-95A2AFF1AC4C}"/>
          </ac:grpSpMkLst>
        </pc:grpChg>
        <pc:picChg chg="add mod topLvl">
          <ac:chgData name="Anisha Laxmi" userId="e9b092c8-ceb3-4509-a0f8-a5704d6f9326" providerId="ADAL" clId="{51944CE0-3847-459F-9E93-38F0D6AE4E09}" dt="2022-07-08T06:21:06.670" v="1106" actId="165"/>
          <ac:picMkLst>
            <pc:docMk/>
            <pc:sldMk cId="3875775597" sldId="2147470128"/>
            <ac:picMk id="40" creationId="{92A9FC34-2709-00E7-09BB-7E6F78650FF1}"/>
          </ac:picMkLst>
        </pc:picChg>
        <pc:picChg chg="add mod topLvl">
          <ac:chgData name="Anisha Laxmi" userId="e9b092c8-ceb3-4509-a0f8-a5704d6f9326" providerId="ADAL" clId="{51944CE0-3847-459F-9E93-38F0D6AE4E09}" dt="2022-07-08T06:20:37.111" v="1091" actId="164"/>
          <ac:picMkLst>
            <pc:docMk/>
            <pc:sldMk cId="3875775597" sldId="2147470128"/>
            <ac:picMk id="41" creationId="{B0DDAE66-6E5B-B360-E54C-663B7EDAF22B}"/>
          </ac:picMkLst>
        </pc:picChg>
        <pc:picChg chg="add mod topLvl">
          <ac:chgData name="Anisha Laxmi" userId="e9b092c8-ceb3-4509-a0f8-a5704d6f9326" providerId="ADAL" clId="{51944CE0-3847-459F-9E93-38F0D6AE4E09}" dt="2022-07-08T06:20:46.972" v="1096" actId="164"/>
          <ac:picMkLst>
            <pc:docMk/>
            <pc:sldMk cId="3875775597" sldId="2147470128"/>
            <ac:picMk id="45" creationId="{A236BE7D-70EF-B920-2085-7D31ACC2C32A}"/>
          </ac:picMkLst>
        </pc:picChg>
        <pc:picChg chg="add mod topLvl">
          <ac:chgData name="Anisha Laxmi" userId="e9b092c8-ceb3-4509-a0f8-a5704d6f9326" providerId="ADAL" clId="{51944CE0-3847-459F-9E93-38F0D6AE4E09}" dt="2022-07-08T06:21:06.670" v="1106" actId="165"/>
          <ac:picMkLst>
            <pc:docMk/>
            <pc:sldMk cId="3875775597" sldId="2147470128"/>
            <ac:picMk id="49" creationId="{29B1AD19-8B7B-D2D3-1210-52524921D150}"/>
          </ac:picMkLst>
        </pc:picChg>
        <pc:picChg chg="add mod topLvl">
          <ac:chgData name="Anisha Laxmi" userId="e9b092c8-ceb3-4509-a0f8-a5704d6f9326" providerId="ADAL" clId="{51944CE0-3847-459F-9E93-38F0D6AE4E09}" dt="2022-07-08T06:20:37.111" v="1091" actId="164"/>
          <ac:picMkLst>
            <pc:docMk/>
            <pc:sldMk cId="3875775597" sldId="2147470128"/>
            <ac:picMk id="50" creationId="{9E08B770-9226-4BF5-C290-1E2746EBCFFA}"/>
          </ac:picMkLst>
        </pc:picChg>
        <pc:picChg chg="add mod topLvl">
          <ac:chgData name="Anisha Laxmi" userId="e9b092c8-ceb3-4509-a0f8-a5704d6f9326" providerId="ADAL" clId="{51944CE0-3847-459F-9E93-38F0D6AE4E09}" dt="2022-07-08T06:20:46.972" v="1096" actId="164"/>
          <ac:picMkLst>
            <pc:docMk/>
            <pc:sldMk cId="3875775597" sldId="2147470128"/>
            <ac:picMk id="51" creationId="{A73DB104-9181-86E4-16DE-7CFAF87044B1}"/>
          </ac:picMkLst>
        </pc:picChg>
        <pc:picChg chg="mod">
          <ac:chgData name="Anisha Laxmi" userId="e9b092c8-ceb3-4509-a0f8-a5704d6f9326" providerId="ADAL" clId="{51944CE0-3847-459F-9E93-38F0D6AE4E09}" dt="2022-07-08T06:23:12.897" v="1149"/>
          <ac:picMkLst>
            <pc:docMk/>
            <pc:sldMk cId="3875775597" sldId="2147470128"/>
            <ac:picMk id="59" creationId="{9680B303-B385-0465-B23C-131C0C333D9C}"/>
          </ac:picMkLst>
        </pc:picChg>
        <pc:picChg chg="mod">
          <ac:chgData name="Anisha Laxmi" userId="e9b092c8-ceb3-4509-a0f8-a5704d6f9326" providerId="ADAL" clId="{51944CE0-3847-459F-9E93-38F0D6AE4E09}" dt="2022-07-08T06:23:12.897" v="1149"/>
          <ac:picMkLst>
            <pc:docMk/>
            <pc:sldMk cId="3875775597" sldId="2147470128"/>
            <ac:picMk id="60" creationId="{BB4852E4-377F-247A-8323-4BBC8311CCEB}"/>
          </ac:picMkLst>
        </pc:picChg>
        <pc:picChg chg="mod">
          <ac:chgData name="Anisha Laxmi" userId="e9b092c8-ceb3-4509-a0f8-a5704d6f9326" providerId="ADAL" clId="{51944CE0-3847-459F-9E93-38F0D6AE4E09}" dt="2022-07-08T06:23:12.897" v="1149"/>
          <ac:picMkLst>
            <pc:docMk/>
            <pc:sldMk cId="3875775597" sldId="2147470128"/>
            <ac:picMk id="61" creationId="{5A6CA7A1-93BF-A27C-E5E9-36176C031CC5}"/>
          </ac:picMkLst>
        </pc:picChg>
        <pc:picChg chg="mod">
          <ac:chgData name="Anisha Laxmi" userId="e9b092c8-ceb3-4509-a0f8-a5704d6f9326" providerId="ADAL" clId="{51944CE0-3847-459F-9E93-38F0D6AE4E09}" dt="2022-07-08T06:23:12.897" v="1149"/>
          <ac:picMkLst>
            <pc:docMk/>
            <pc:sldMk cId="3875775597" sldId="2147470128"/>
            <ac:picMk id="62" creationId="{F1748940-BB21-7EB5-DF82-30FDAB4AB56B}"/>
          </ac:picMkLst>
        </pc:picChg>
        <pc:picChg chg="mod ord">
          <ac:chgData name="Anisha Laxmi" userId="e9b092c8-ceb3-4509-a0f8-a5704d6f9326" providerId="ADAL" clId="{51944CE0-3847-459F-9E93-38F0D6AE4E09}" dt="2022-07-08T06:25:00.734" v="1167" actId="167"/>
          <ac:picMkLst>
            <pc:docMk/>
            <pc:sldMk cId="3875775597" sldId="2147470128"/>
            <ac:picMk id="63" creationId="{F63793A5-91BB-EB71-B846-0832C2E5E992}"/>
          </ac:picMkLst>
        </pc:picChg>
        <pc:picChg chg="mod">
          <ac:chgData name="Anisha Laxmi" userId="e9b092c8-ceb3-4509-a0f8-a5704d6f9326" providerId="ADAL" clId="{51944CE0-3847-459F-9E93-38F0D6AE4E09}" dt="2022-07-08T06:23:12.897" v="1149"/>
          <ac:picMkLst>
            <pc:docMk/>
            <pc:sldMk cId="3875775597" sldId="2147470128"/>
            <ac:picMk id="64" creationId="{EEBDF2D2-9154-53F4-32AB-F5FCA36084D9}"/>
          </ac:picMkLst>
        </pc:picChg>
        <pc:picChg chg="mod">
          <ac:chgData name="Anisha Laxmi" userId="e9b092c8-ceb3-4509-a0f8-a5704d6f9326" providerId="ADAL" clId="{51944CE0-3847-459F-9E93-38F0D6AE4E09}" dt="2022-07-08T06:25:18.248" v="1175"/>
          <ac:picMkLst>
            <pc:docMk/>
            <pc:sldMk cId="3875775597" sldId="2147470128"/>
            <ac:picMk id="69" creationId="{6FA5DA66-D1CF-638A-D5CD-D0E93575A79C}"/>
          </ac:picMkLst>
        </pc:picChg>
        <pc:picChg chg="mod">
          <ac:chgData name="Anisha Laxmi" userId="e9b092c8-ceb3-4509-a0f8-a5704d6f9326" providerId="ADAL" clId="{51944CE0-3847-459F-9E93-38F0D6AE4E09}" dt="2022-07-08T06:25:18.248" v="1175"/>
          <ac:picMkLst>
            <pc:docMk/>
            <pc:sldMk cId="3875775597" sldId="2147470128"/>
            <ac:picMk id="70" creationId="{0727AA3B-AB6E-7F15-6CD3-DFD40DA90CC3}"/>
          </ac:picMkLst>
        </pc:picChg>
        <pc:picChg chg="mod">
          <ac:chgData name="Anisha Laxmi" userId="e9b092c8-ceb3-4509-a0f8-a5704d6f9326" providerId="ADAL" clId="{51944CE0-3847-459F-9E93-38F0D6AE4E09}" dt="2022-07-08T06:25:18.248" v="1175"/>
          <ac:picMkLst>
            <pc:docMk/>
            <pc:sldMk cId="3875775597" sldId="2147470128"/>
            <ac:picMk id="71" creationId="{5080906C-26B9-8475-40AA-E19B17AD4797}"/>
          </ac:picMkLst>
        </pc:picChg>
        <pc:picChg chg="mod">
          <ac:chgData name="Anisha Laxmi" userId="e9b092c8-ceb3-4509-a0f8-a5704d6f9326" providerId="ADAL" clId="{51944CE0-3847-459F-9E93-38F0D6AE4E09}" dt="2022-07-08T06:25:18.248" v="1175"/>
          <ac:picMkLst>
            <pc:docMk/>
            <pc:sldMk cId="3875775597" sldId="2147470128"/>
            <ac:picMk id="72" creationId="{237D7225-BBF2-1D6A-67C5-11EF36D1A05F}"/>
          </ac:picMkLst>
        </pc:picChg>
        <pc:picChg chg="mod">
          <ac:chgData name="Anisha Laxmi" userId="e9b092c8-ceb3-4509-a0f8-a5704d6f9326" providerId="ADAL" clId="{51944CE0-3847-459F-9E93-38F0D6AE4E09}" dt="2022-07-08T06:25:18.248" v="1175"/>
          <ac:picMkLst>
            <pc:docMk/>
            <pc:sldMk cId="3875775597" sldId="2147470128"/>
            <ac:picMk id="73" creationId="{3DE2EFDC-0E16-C6FC-68E6-139A2CE8ED9C}"/>
          </ac:picMkLst>
        </pc:picChg>
        <pc:picChg chg="mod">
          <ac:chgData name="Anisha Laxmi" userId="e9b092c8-ceb3-4509-a0f8-a5704d6f9326" providerId="ADAL" clId="{51944CE0-3847-459F-9E93-38F0D6AE4E09}" dt="2022-07-08T06:25:18.248" v="1175"/>
          <ac:picMkLst>
            <pc:docMk/>
            <pc:sldMk cId="3875775597" sldId="2147470128"/>
            <ac:picMk id="74" creationId="{A762CAFF-D519-213E-6047-7CA2DB6745C0}"/>
          </ac:picMkLst>
        </pc:picChg>
        <pc:picChg chg="mod">
          <ac:chgData name="Anisha Laxmi" userId="e9b092c8-ceb3-4509-a0f8-a5704d6f9326" providerId="ADAL" clId="{51944CE0-3847-459F-9E93-38F0D6AE4E09}" dt="2022-07-08T09:12:17.633" v="1815" actId="165"/>
          <ac:picMkLst>
            <pc:docMk/>
            <pc:sldMk cId="3875775597" sldId="2147470128"/>
            <ac:picMk id="82" creationId="{03C4EB5D-BB2B-2D66-B07E-459D69A0C112}"/>
          </ac:picMkLst>
        </pc:picChg>
        <pc:picChg chg="mod">
          <ac:chgData name="Anisha Laxmi" userId="e9b092c8-ceb3-4509-a0f8-a5704d6f9326" providerId="ADAL" clId="{51944CE0-3847-459F-9E93-38F0D6AE4E09}" dt="2022-07-08T09:12:17.633" v="1815" actId="165"/>
          <ac:picMkLst>
            <pc:docMk/>
            <pc:sldMk cId="3875775597" sldId="2147470128"/>
            <ac:picMk id="83" creationId="{32100716-FD8D-FFEA-FA23-1B23F98097B0}"/>
          </ac:picMkLst>
        </pc:picChg>
        <pc:picChg chg="mod">
          <ac:chgData name="Anisha Laxmi" userId="e9b092c8-ceb3-4509-a0f8-a5704d6f9326" providerId="ADAL" clId="{51944CE0-3847-459F-9E93-38F0D6AE4E09}" dt="2022-07-08T09:12:17.633" v="1815" actId="165"/>
          <ac:picMkLst>
            <pc:docMk/>
            <pc:sldMk cId="3875775597" sldId="2147470128"/>
            <ac:picMk id="84" creationId="{4CA1FDF6-1B23-5392-ACC7-CEF453959D56}"/>
          </ac:picMkLst>
        </pc:picChg>
        <pc:picChg chg="mod">
          <ac:chgData name="Anisha Laxmi" userId="e9b092c8-ceb3-4509-a0f8-a5704d6f9326" providerId="ADAL" clId="{51944CE0-3847-459F-9E93-38F0D6AE4E09}" dt="2022-07-08T09:12:17.633" v="1815" actId="165"/>
          <ac:picMkLst>
            <pc:docMk/>
            <pc:sldMk cId="3875775597" sldId="2147470128"/>
            <ac:picMk id="85" creationId="{DC30B0A8-93EC-5409-952A-4446C6A46A13}"/>
          </ac:picMkLst>
        </pc:picChg>
        <pc:picChg chg="mod">
          <ac:chgData name="Anisha Laxmi" userId="e9b092c8-ceb3-4509-a0f8-a5704d6f9326" providerId="ADAL" clId="{51944CE0-3847-459F-9E93-38F0D6AE4E09}" dt="2022-07-08T09:12:17.633" v="1815" actId="165"/>
          <ac:picMkLst>
            <pc:docMk/>
            <pc:sldMk cId="3875775597" sldId="2147470128"/>
            <ac:picMk id="86" creationId="{84E6CA2B-CF03-F872-6170-609A222321EA}"/>
          </ac:picMkLst>
        </pc:picChg>
        <pc:picChg chg="mod">
          <ac:chgData name="Anisha Laxmi" userId="e9b092c8-ceb3-4509-a0f8-a5704d6f9326" providerId="ADAL" clId="{51944CE0-3847-459F-9E93-38F0D6AE4E09}" dt="2022-07-08T09:12:17.633" v="1815" actId="165"/>
          <ac:picMkLst>
            <pc:docMk/>
            <pc:sldMk cId="3875775597" sldId="2147470128"/>
            <ac:picMk id="87" creationId="{5DD18BD0-C4B7-DBF7-6A55-6111B7B0C515}"/>
          </ac:picMkLst>
        </pc:picChg>
      </pc:sldChg>
      <pc:sldChg chg="addSp delSp modSp add del mod">
        <pc:chgData name="Anisha Laxmi" userId="e9b092c8-ceb3-4509-a0f8-a5704d6f9326" providerId="ADAL" clId="{51944CE0-3847-459F-9E93-38F0D6AE4E09}" dt="2022-07-08T07:53:06.110" v="1699" actId="47"/>
        <pc:sldMkLst>
          <pc:docMk/>
          <pc:sldMk cId="3007119942" sldId="2147470129"/>
        </pc:sldMkLst>
        <pc:spChg chg="mod">
          <ac:chgData name="Anisha Laxmi" userId="e9b092c8-ceb3-4509-a0f8-a5704d6f9326" providerId="ADAL" clId="{51944CE0-3847-459F-9E93-38F0D6AE4E09}" dt="2022-07-08T06:23:34.761" v="1154"/>
          <ac:spMkLst>
            <pc:docMk/>
            <pc:sldMk cId="3007119942" sldId="2147470129"/>
            <ac:spMk id="4" creationId="{88AF4359-9562-0A41-DA18-5A04B4D20C4B}"/>
          </ac:spMkLst>
        </pc:spChg>
        <pc:spChg chg="mod">
          <ac:chgData name="Anisha Laxmi" userId="e9b092c8-ceb3-4509-a0f8-a5704d6f9326" providerId="ADAL" clId="{51944CE0-3847-459F-9E93-38F0D6AE4E09}" dt="2022-07-08T06:29:43.400" v="1237" actId="12788"/>
          <ac:spMkLst>
            <pc:docMk/>
            <pc:sldMk cId="3007119942" sldId="2147470129"/>
            <ac:spMk id="7" creationId="{8270C5A7-B42E-BCB4-868E-AA4DD06DCB7C}"/>
          </ac:spMkLst>
        </pc:spChg>
        <pc:spChg chg="mod">
          <ac:chgData name="Anisha Laxmi" userId="e9b092c8-ceb3-4509-a0f8-a5704d6f9326" providerId="ADAL" clId="{51944CE0-3847-459F-9E93-38F0D6AE4E09}" dt="2022-07-08T06:25:36.734" v="1194" actId="1035"/>
          <ac:spMkLst>
            <pc:docMk/>
            <pc:sldMk cId="3007119942" sldId="2147470129"/>
            <ac:spMk id="46" creationId="{F954221A-373F-A6DF-A7AD-0157B59D86D4}"/>
          </ac:spMkLst>
        </pc:spChg>
        <pc:spChg chg="mod">
          <ac:chgData name="Anisha Laxmi" userId="e9b092c8-ceb3-4509-a0f8-a5704d6f9326" providerId="ADAL" clId="{51944CE0-3847-459F-9E93-38F0D6AE4E09}" dt="2022-07-08T06:25:36.734" v="1194" actId="1035"/>
          <ac:spMkLst>
            <pc:docMk/>
            <pc:sldMk cId="3007119942" sldId="2147470129"/>
            <ac:spMk id="47" creationId="{773878E1-AB89-E77C-8091-831F1B920008}"/>
          </ac:spMkLst>
        </pc:spChg>
        <pc:spChg chg="mod">
          <ac:chgData name="Anisha Laxmi" userId="e9b092c8-ceb3-4509-a0f8-a5704d6f9326" providerId="ADAL" clId="{51944CE0-3847-459F-9E93-38F0D6AE4E09}" dt="2022-07-08T06:25:36.734" v="1194" actId="1035"/>
          <ac:spMkLst>
            <pc:docMk/>
            <pc:sldMk cId="3007119942" sldId="2147470129"/>
            <ac:spMk id="48" creationId="{F8523636-B682-63FA-EF11-5DE77DCB2596}"/>
          </ac:spMkLst>
        </pc:spChg>
        <pc:spChg chg="mod">
          <ac:chgData name="Anisha Laxmi" userId="e9b092c8-ceb3-4509-a0f8-a5704d6f9326" providerId="ADAL" clId="{51944CE0-3847-459F-9E93-38F0D6AE4E09}" dt="2022-07-08T06:29:45.674" v="1238" actId="12788"/>
          <ac:spMkLst>
            <pc:docMk/>
            <pc:sldMk cId="3007119942" sldId="2147470129"/>
            <ac:spMk id="52" creationId="{BB3DE66B-08D5-17C3-CE9D-9EBEBF1F3E5D}"/>
          </ac:spMkLst>
        </pc:spChg>
        <pc:spChg chg="mod">
          <ac:chgData name="Anisha Laxmi" userId="e9b092c8-ceb3-4509-a0f8-a5704d6f9326" providerId="ADAL" clId="{51944CE0-3847-459F-9E93-38F0D6AE4E09}" dt="2022-07-08T06:29:47.413" v="1239" actId="12788"/>
          <ac:spMkLst>
            <pc:docMk/>
            <pc:sldMk cId="3007119942" sldId="2147470129"/>
            <ac:spMk id="53" creationId="{BC2AFC41-6467-DD3C-AA1A-F38D82F16B79}"/>
          </ac:spMkLst>
        </pc:spChg>
        <pc:grpChg chg="add del mod">
          <ac:chgData name="Anisha Laxmi" userId="e9b092c8-ceb3-4509-a0f8-a5704d6f9326" providerId="ADAL" clId="{51944CE0-3847-459F-9E93-38F0D6AE4E09}" dt="2022-07-08T06:29:31.534" v="1232" actId="21"/>
          <ac:grpSpMkLst>
            <pc:docMk/>
            <pc:sldMk cId="3007119942" sldId="2147470129"/>
            <ac:grpSpMk id="20" creationId="{B833DF3D-1D4C-CC2D-591E-25E2F7478118}"/>
          </ac:grpSpMkLst>
        </pc:grpChg>
        <pc:grpChg chg="add del mod">
          <ac:chgData name="Anisha Laxmi" userId="e9b092c8-ceb3-4509-a0f8-a5704d6f9326" providerId="ADAL" clId="{51944CE0-3847-459F-9E93-38F0D6AE4E09}" dt="2022-07-08T06:29:31.534" v="1232" actId="21"/>
          <ac:grpSpMkLst>
            <pc:docMk/>
            <pc:sldMk cId="3007119942" sldId="2147470129"/>
            <ac:grpSpMk id="23" creationId="{D62E0201-3316-4E1C-B104-546258AA487F}"/>
          </ac:grpSpMkLst>
        </pc:grpChg>
        <pc:grpChg chg="add del mod">
          <ac:chgData name="Anisha Laxmi" userId="e9b092c8-ceb3-4509-a0f8-a5704d6f9326" providerId="ADAL" clId="{51944CE0-3847-459F-9E93-38F0D6AE4E09}" dt="2022-07-08T06:29:31.534" v="1232" actId="21"/>
          <ac:grpSpMkLst>
            <pc:docMk/>
            <pc:sldMk cId="3007119942" sldId="2147470129"/>
            <ac:grpSpMk id="26" creationId="{46C62AA5-6FAA-4805-552A-4BC54491C237}"/>
          </ac:grpSpMkLst>
        </pc:grpChg>
        <pc:grpChg chg="add mod">
          <ac:chgData name="Anisha Laxmi" userId="e9b092c8-ceb3-4509-a0f8-a5704d6f9326" providerId="ADAL" clId="{51944CE0-3847-459F-9E93-38F0D6AE4E09}" dt="2022-07-08T06:29:43.400" v="1237" actId="12788"/>
          <ac:grpSpMkLst>
            <pc:docMk/>
            <pc:sldMk cId="3007119942" sldId="2147470129"/>
            <ac:grpSpMk id="29" creationId="{0472514B-1D9C-8138-7299-8E0D0116F051}"/>
          </ac:grpSpMkLst>
        </pc:grpChg>
        <pc:grpChg chg="add mod">
          <ac:chgData name="Anisha Laxmi" userId="e9b092c8-ceb3-4509-a0f8-a5704d6f9326" providerId="ADAL" clId="{51944CE0-3847-459F-9E93-38F0D6AE4E09}" dt="2022-07-08T06:29:45.674" v="1238" actId="12788"/>
          <ac:grpSpMkLst>
            <pc:docMk/>
            <pc:sldMk cId="3007119942" sldId="2147470129"/>
            <ac:grpSpMk id="32" creationId="{68B5DB74-E053-8AB6-A699-DCE915CE5137}"/>
          </ac:grpSpMkLst>
        </pc:grpChg>
        <pc:grpChg chg="add mod">
          <ac:chgData name="Anisha Laxmi" userId="e9b092c8-ceb3-4509-a0f8-a5704d6f9326" providerId="ADAL" clId="{51944CE0-3847-459F-9E93-38F0D6AE4E09}" dt="2022-07-08T06:29:47.413" v="1239" actId="12788"/>
          <ac:grpSpMkLst>
            <pc:docMk/>
            <pc:sldMk cId="3007119942" sldId="2147470129"/>
            <ac:grpSpMk id="35" creationId="{486218CF-427F-F86F-864F-08657196D9CC}"/>
          </ac:grpSpMkLst>
        </pc:grpChg>
        <pc:grpChg chg="del mod">
          <ac:chgData name="Anisha Laxmi" userId="e9b092c8-ceb3-4509-a0f8-a5704d6f9326" providerId="ADAL" clId="{51944CE0-3847-459F-9E93-38F0D6AE4E09}" dt="2022-07-08T06:29:24.286" v="1231" actId="165"/>
          <ac:grpSpMkLst>
            <pc:docMk/>
            <pc:sldMk cId="3007119942" sldId="2147470129"/>
            <ac:grpSpMk id="55" creationId="{77CF3CB1-E1A8-599C-0E9A-B0B9BF0A7D7B}"/>
          </ac:grpSpMkLst>
        </pc:grpChg>
        <pc:grpChg chg="del mod topLvl">
          <ac:chgData name="Anisha Laxmi" userId="e9b092c8-ceb3-4509-a0f8-a5704d6f9326" providerId="ADAL" clId="{51944CE0-3847-459F-9E93-38F0D6AE4E09}" dt="2022-07-08T06:29:34.070" v="1233" actId="478"/>
          <ac:grpSpMkLst>
            <pc:docMk/>
            <pc:sldMk cId="3007119942" sldId="2147470129"/>
            <ac:grpSpMk id="56" creationId="{DC461602-F1F9-306A-4323-E692976B6E2B}"/>
          </ac:grpSpMkLst>
        </pc:grpChg>
        <pc:grpChg chg="del mod topLvl">
          <ac:chgData name="Anisha Laxmi" userId="e9b092c8-ceb3-4509-a0f8-a5704d6f9326" providerId="ADAL" clId="{51944CE0-3847-459F-9E93-38F0D6AE4E09}" dt="2022-07-08T06:29:34.070" v="1233" actId="478"/>
          <ac:grpSpMkLst>
            <pc:docMk/>
            <pc:sldMk cId="3007119942" sldId="2147470129"/>
            <ac:grpSpMk id="57" creationId="{894F18B7-25AE-329C-8A80-779E3A4ECDF5}"/>
          </ac:grpSpMkLst>
        </pc:grpChg>
        <pc:grpChg chg="del mod topLvl">
          <ac:chgData name="Anisha Laxmi" userId="e9b092c8-ceb3-4509-a0f8-a5704d6f9326" providerId="ADAL" clId="{51944CE0-3847-459F-9E93-38F0D6AE4E09}" dt="2022-07-08T06:29:34.070" v="1233" actId="478"/>
          <ac:grpSpMkLst>
            <pc:docMk/>
            <pc:sldMk cId="3007119942" sldId="2147470129"/>
            <ac:grpSpMk id="58" creationId="{867004BD-6972-8502-3492-66F580CA0511}"/>
          </ac:grpSpMkLst>
        </pc:grpChg>
        <pc:picChg chg="mod">
          <ac:chgData name="Anisha Laxmi" userId="e9b092c8-ceb3-4509-a0f8-a5704d6f9326" providerId="ADAL" clId="{51944CE0-3847-459F-9E93-38F0D6AE4E09}" dt="2022-07-08T06:29:20.291" v="1230"/>
          <ac:picMkLst>
            <pc:docMk/>
            <pc:sldMk cId="3007119942" sldId="2147470129"/>
            <ac:picMk id="21" creationId="{5931F4EE-3796-7422-7619-F838CD9DC873}"/>
          </ac:picMkLst>
        </pc:picChg>
        <pc:picChg chg="mod">
          <ac:chgData name="Anisha Laxmi" userId="e9b092c8-ceb3-4509-a0f8-a5704d6f9326" providerId="ADAL" clId="{51944CE0-3847-459F-9E93-38F0D6AE4E09}" dt="2022-07-08T06:29:20.291" v="1230"/>
          <ac:picMkLst>
            <pc:docMk/>
            <pc:sldMk cId="3007119942" sldId="2147470129"/>
            <ac:picMk id="22" creationId="{BE6E4317-7CFB-3EC0-C780-2D0CCC3FC8C7}"/>
          </ac:picMkLst>
        </pc:picChg>
        <pc:picChg chg="mod">
          <ac:chgData name="Anisha Laxmi" userId="e9b092c8-ceb3-4509-a0f8-a5704d6f9326" providerId="ADAL" clId="{51944CE0-3847-459F-9E93-38F0D6AE4E09}" dt="2022-07-08T06:29:20.291" v="1230"/>
          <ac:picMkLst>
            <pc:docMk/>
            <pc:sldMk cId="3007119942" sldId="2147470129"/>
            <ac:picMk id="24" creationId="{CF758473-301A-F088-2470-B81E97666AD6}"/>
          </ac:picMkLst>
        </pc:picChg>
        <pc:picChg chg="mod">
          <ac:chgData name="Anisha Laxmi" userId="e9b092c8-ceb3-4509-a0f8-a5704d6f9326" providerId="ADAL" clId="{51944CE0-3847-459F-9E93-38F0D6AE4E09}" dt="2022-07-08T06:29:20.291" v="1230"/>
          <ac:picMkLst>
            <pc:docMk/>
            <pc:sldMk cId="3007119942" sldId="2147470129"/>
            <ac:picMk id="25" creationId="{55DA98DC-B33E-52BA-F03E-3375433415EB}"/>
          </ac:picMkLst>
        </pc:picChg>
        <pc:picChg chg="mod">
          <ac:chgData name="Anisha Laxmi" userId="e9b092c8-ceb3-4509-a0f8-a5704d6f9326" providerId="ADAL" clId="{51944CE0-3847-459F-9E93-38F0D6AE4E09}" dt="2022-07-08T06:29:20.291" v="1230"/>
          <ac:picMkLst>
            <pc:docMk/>
            <pc:sldMk cId="3007119942" sldId="2147470129"/>
            <ac:picMk id="27" creationId="{F0FF1AF4-DEC8-442A-E750-8C4389C860A3}"/>
          </ac:picMkLst>
        </pc:picChg>
        <pc:picChg chg="mod">
          <ac:chgData name="Anisha Laxmi" userId="e9b092c8-ceb3-4509-a0f8-a5704d6f9326" providerId="ADAL" clId="{51944CE0-3847-459F-9E93-38F0D6AE4E09}" dt="2022-07-08T06:29:20.291" v="1230"/>
          <ac:picMkLst>
            <pc:docMk/>
            <pc:sldMk cId="3007119942" sldId="2147470129"/>
            <ac:picMk id="28" creationId="{BFD71C4A-C9DE-4E79-1684-34F851533494}"/>
          </ac:picMkLst>
        </pc:picChg>
        <pc:picChg chg="mod">
          <ac:chgData name="Anisha Laxmi" userId="e9b092c8-ceb3-4509-a0f8-a5704d6f9326" providerId="ADAL" clId="{51944CE0-3847-459F-9E93-38F0D6AE4E09}" dt="2022-07-08T06:29:34.530" v="1234"/>
          <ac:picMkLst>
            <pc:docMk/>
            <pc:sldMk cId="3007119942" sldId="2147470129"/>
            <ac:picMk id="30" creationId="{171A7935-3D8F-09AF-47C9-35586D3E4308}"/>
          </ac:picMkLst>
        </pc:picChg>
        <pc:picChg chg="mod">
          <ac:chgData name="Anisha Laxmi" userId="e9b092c8-ceb3-4509-a0f8-a5704d6f9326" providerId="ADAL" clId="{51944CE0-3847-459F-9E93-38F0D6AE4E09}" dt="2022-07-08T06:29:34.530" v="1234"/>
          <ac:picMkLst>
            <pc:docMk/>
            <pc:sldMk cId="3007119942" sldId="2147470129"/>
            <ac:picMk id="31" creationId="{289605EB-0C50-DDB4-AEE0-166877ACBBCF}"/>
          </ac:picMkLst>
        </pc:picChg>
        <pc:picChg chg="mod">
          <ac:chgData name="Anisha Laxmi" userId="e9b092c8-ceb3-4509-a0f8-a5704d6f9326" providerId="ADAL" clId="{51944CE0-3847-459F-9E93-38F0D6AE4E09}" dt="2022-07-08T06:29:34.530" v="1234"/>
          <ac:picMkLst>
            <pc:docMk/>
            <pc:sldMk cId="3007119942" sldId="2147470129"/>
            <ac:picMk id="33" creationId="{0ED99CCC-F5AB-6867-75F7-F6CB0235491C}"/>
          </ac:picMkLst>
        </pc:picChg>
        <pc:picChg chg="mod">
          <ac:chgData name="Anisha Laxmi" userId="e9b092c8-ceb3-4509-a0f8-a5704d6f9326" providerId="ADAL" clId="{51944CE0-3847-459F-9E93-38F0D6AE4E09}" dt="2022-07-08T06:29:34.530" v="1234"/>
          <ac:picMkLst>
            <pc:docMk/>
            <pc:sldMk cId="3007119942" sldId="2147470129"/>
            <ac:picMk id="34" creationId="{A75EA275-3C55-7239-FA18-BCC37AFCEC8E}"/>
          </ac:picMkLst>
        </pc:picChg>
        <pc:picChg chg="mod">
          <ac:chgData name="Anisha Laxmi" userId="e9b092c8-ceb3-4509-a0f8-a5704d6f9326" providerId="ADAL" clId="{51944CE0-3847-459F-9E93-38F0D6AE4E09}" dt="2022-07-08T06:29:34.530" v="1234"/>
          <ac:picMkLst>
            <pc:docMk/>
            <pc:sldMk cId="3007119942" sldId="2147470129"/>
            <ac:picMk id="36" creationId="{6DA55731-D590-C901-7A13-4B3A28F1C431}"/>
          </ac:picMkLst>
        </pc:picChg>
        <pc:picChg chg="mod">
          <ac:chgData name="Anisha Laxmi" userId="e9b092c8-ceb3-4509-a0f8-a5704d6f9326" providerId="ADAL" clId="{51944CE0-3847-459F-9E93-38F0D6AE4E09}" dt="2022-07-08T06:29:34.530" v="1234"/>
          <ac:picMkLst>
            <pc:docMk/>
            <pc:sldMk cId="3007119942" sldId="2147470129"/>
            <ac:picMk id="37" creationId="{65CF6525-D4D4-ECA6-B242-0AAB95D2E638}"/>
          </ac:picMkLst>
        </pc:picChg>
        <pc:picChg chg="mod">
          <ac:chgData name="Anisha Laxmi" userId="e9b092c8-ceb3-4509-a0f8-a5704d6f9326" providerId="ADAL" clId="{51944CE0-3847-459F-9E93-38F0D6AE4E09}" dt="2022-07-08T06:29:24.286" v="1231" actId="165"/>
          <ac:picMkLst>
            <pc:docMk/>
            <pc:sldMk cId="3007119942" sldId="2147470129"/>
            <ac:picMk id="59" creationId="{9680B303-B385-0465-B23C-131C0C333D9C}"/>
          </ac:picMkLst>
        </pc:picChg>
        <pc:picChg chg="mod">
          <ac:chgData name="Anisha Laxmi" userId="e9b092c8-ceb3-4509-a0f8-a5704d6f9326" providerId="ADAL" clId="{51944CE0-3847-459F-9E93-38F0D6AE4E09}" dt="2022-07-08T06:29:24.286" v="1231" actId="165"/>
          <ac:picMkLst>
            <pc:docMk/>
            <pc:sldMk cId="3007119942" sldId="2147470129"/>
            <ac:picMk id="60" creationId="{BB4852E4-377F-247A-8323-4BBC8311CCEB}"/>
          </ac:picMkLst>
        </pc:picChg>
        <pc:picChg chg="mod">
          <ac:chgData name="Anisha Laxmi" userId="e9b092c8-ceb3-4509-a0f8-a5704d6f9326" providerId="ADAL" clId="{51944CE0-3847-459F-9E93-38F0D6AE4E09}" dt="2022-07-08T06:29:24.286" v="1231" actId="165"/>
          <ac:picMkLst>
            <pc:docMk/>
            <pc:sldMk cId="3007119942" sldId="2147470129"/>
            <ac:picMk id="61" creationId="{5A6CA7A1-93BF-A27C-E5E9-36176C031CC5}"/>
          </ac:picMkLst>
        </pc:picChg>
        <pc:picChg chg="mod">
          <ac:chgData name="Anisha Laxmi" userId="e9b092c8-ceb3-4509-a0f8-a5704d6f9326" providerId="ADAL" clId="{51944CE0-3847-459F-9E93-38F0D6AE4E09}" dt="2022-07-08T06:29:24.286" v="1231" actId="165"/>
          <ac:picMkLst>
            <pc:docMk/>
            <pc:sldMk cId="3007119942" sldId="2147470129"/>
            <ac:picMk id="62" creationId="{F1748940-BB21-7EB5-DF82-30FDAB4AB56B}"/>
          </ac:picMkLst>
        </pc:picChg>
        <pc:picChg chg="mod">
          <ac:chgData name="Anisha Laxmi" userId="e9b092c8-ceb3-4509-a0f8-a5704d6f9326" providerId="ADAL" clId="{51944CE0-3847-459F-9E93-38F0D6AE4E09}" dt="2022-07-08T06:29:24.286" v="1231" actId="165"/>
          <ac:picMkLst>
            <pc:docMk/>
            <pc:sldMk cId="3007119942" sldId="2147470129"/>
            <ac:picMk id="63" creationId="{F63793A5-91BB-EB71-B846-0832C2E5E992}"/>
          </ac:picMkLst>
        </pc:picChg>
        <pc:picChg chg="mod">
          <ac:chgData name="Anisha Laxmi" userId="e9b092c8-ceb3-4509-a0f8-a5704d6f9326" providerId="ADAL" clId="{51944CE0-3847-459F-9E93-38F0D6AE4E09}" dt="2022-07-08T06:29:24.286" v="1231" actId="165"/>
          <ac:picMkLst>
            <pc:docMk/>
            <pc:sldMk cId="3007119942" sldId="2147470129"/>
            <ac:picMk id="64" creationId="{EEBDF2D2-9154-53F4-32AB-F5FCA36084D9}"/>
          </ac:picMkLst>
        </pc:picChg>
      </pc:sldChg>
      <pc:sldChg chg="addSp delSp modSp add del mod">
        <pc:chgData name="Anisha Laxmi" userId="e9b092c8-ceb3-4509-a0f8-a5704d6f9326" providerId="ADAL" clId="{51944CE0-3847-459F-9E93-38F0D6AE4E09}" dt="2022-07-08T11:07:46.809" v="2246" actId="12789"/>
        <pc:sldMkLst>
          <pc:docMk/>
          <pc:sldMk cId="547677677" sldId="2147470130"/>
        </pc:sldMkLst>
        <pc:spChg chg="mod">
          <ac:chgData name="Anisha Laxmi" userId="e9b092c8-ceb3-4509-a0f8-a5704d6f9326" providerId="ADAL" clId="{51944CE0-3847-459F-9E93-38F0D6AE4E09}" dt="2022-07-08T06:44:14.450" v="1438"/>
          <ac:spMkLst>
            <pc:docMk/>
            <pc:sldMk cId="547677677" sldId="2147470130"/>
            <ac:spMk id="2" creationId="{F56D7165-909E-4F54-AC04-8B1BF49070CE}"/>
          </ac:spMkLst>
        </pc:spChg>
        <pc:spChg chg="add mod topLvl">
          <ac:chgData name="Anisha Laxmi" userId="e9b092c8-ceb3-4509-a0f8-a5704d6f9326" providerId="ADAL" clId="{51944CE0-3847-459F-9E93-38F0D6AE4E09}" dt="2022-07-08T11:07:21.835" v="2232" actId="165"/>
          <ac:spMkLst>
            <pc:docMk/>
            <pc:sldMk cId="547677677" sldId="2147470130"/>
            <ac:spMk id="4" creationId="{298D0518-B8B3-11D6-D176-F6D3D4113426}"/>
          </ac:spMkLst>
        </pc:spChg>
        <pc:spChg chg="mod">
          <ac:chgData name="Anisha Laxmi" userId="e9b092c8-ceb3-4509-a0f8-a5704d6f9326" providerId="ADAL" clId="{51944CE0-3847-459F-9E93-38F0D6AE4E09}" dt="2022-07-08T06:44:20.570" v="1444"/>
          <ac:spMkLst>
            <pc:docMk/>
            <pc:sldMk cId="547677677" sldId="2147470130"/>
            <ac:spMk id="5" creationId="{FD45962C-8F6A-2184-3730-AF39A12F6045}"/>
          </ac:spMkLst>
        </pc:spChg>
        <pc:spChg chg="add mod topLvl">
          <ac:chgData name="Anisha Laxmi" userId="e9b092c8-ceb3-4509-a0f8-a5704d6f9326" providerId="ADAL" clId="{51944CE0-3847-459F-9E93-38F0D6AE4E09}" dt="2022-07-08T11:07:21.835" v="2232" actId="165"/>
          <ac:spMkLst>
            <pc:docMk/>
            <pc:sldMk cId="547677677" sldId="2147470130"/>
            <ac:spMk id="6" creationId="{5073B8B3-8C1C-0200-A592-8BF49AC1EB07}"/>
          </ac:spMkLst>
        </pc:spChg>
        <pc:spChg chg="add mod topLvl">
          <ac:chgData name="Anisha Laxmi" userId="e9b092c8-ceb3-4509-a0f8-a5704d6f9326" providerId="ADAL" clId="{51944CE0-3847-459F-9E93-38F0D6AE4E09}" dt="2022-07-08T11:07:21.835" v="2232" actId="165"/>
          <ac:spMkLst>
            <pc:docMk/>
            <pc:sldMk cId="547677677" sldId="2147470130"/>
            <ac:spMk id="7" creationId="{86EBC12C-A52F-86A0-BA39-F5AFCAA930D5}"/>
          </ac:spMkLst>
        </pc:spChg>
        <pc:spChg chg="add mod topLvl">
          <ac:chgData name="Anisha Laxmi" userId="e9b092c8-ceb3-4509-a0f8-a5704d6f9326" providerId="ADAL" clId="{51944CE0-3847-459F-9E93-38F0D6AE4E09}" dt="2022-07-08T11:07:21.835" v="2232" actId="165"/>
          <ac:spMkLst>
            <pc:docMk/>
            <pc:sldMk cId="547677677" sldId="2147470130"/>
            <ac:spMk id="8" creationId="{3AC764C6-6186-935A-C0B0-5693B7BA8CBA}"/>
          </ac:spMkLst>
        </pc:spChg>
        <pc:spChg chg="add mod topLvl">
          <ac:chgData name="Anisha Laxmi" userId="e9b092c8-ceb3-4509-a0f8-a5704d6f9326" providerId="ADAL" clId="{51944CE0-3847-459F-9E93-38F0D6AE4E09}" dt="2022-07-08T11:07:41.024" v="2242" actId="12789"/>
          <ac:spMkLst>
            <pc:docMk/>
            <pc:sldMk cId="547677677" sldId="2147470130"/>
            <ac:spMk id="9" creationId="{53A64B9F-FAA7-81C2-B399-7FC950EDBB90}"/>
          </ac:spMkLst>
        </pc:spChg>
        <pc:spChg chg="add mod topLvl">
          <ac:chgData name="Anisha Laxmi" userId="e9b092c8-ceb3-4509-a0f8-a5704d6f9326" providerId="ADAL" clId="{51944CE0-3847-459F-9E93-38F0D6AE4E09}" dt="2022-07-08T11:07:43.097" v="2243" actId="12789"/>
          <ac:spMkLst>
            <pc:docMk/>
            <pc:sldMk cId="547677677" sldId="2147470130"/>
            <ac:spMk id="10" creationId="{874B88A7-9C25-AD4D-C4C3-F401E57B3C6F}"/>
          </ac:spMkLst>
        </pc:spChg>
        <pc:spChg chg="add mod topLvl">
          <ac:chgData name="Anisha Laxmi" userId="e9b092c8-ceb3-4509-a0f8-a5704d6f9326" providerId="ADAL" clId="{51944CE0-3847-459F-9E93-38F0D6AE4E09}" dt="2022-07-08T11:07:44.363" v="2244" actId="12789"/>
          <ac:spMkLst>
            <pc:docMk/>
            <pc:sldMk cId="547677677" sldId="2147470130"/>
            <ac:spMk id="11" creationId="{40675B0D-5D95-B19D-B05F-58AA785218CD}"/>
          </ac:spMkLst>
        </pc:spChg>
        <pc:spChg chg="add mod topLvl">
          <ac:chgData name="Anisha Laxmi" userId="e9b092c8-ceb3-4509-a0f8-a5704d6f9326" providerId="ADAL" clId="{51944CE0-3847-459F-9E93-38F0D6AE4E09}" dt="2022-07-08T11:07:45.639" v="2245" actId="12789"/>
          <ac:spMkLst>
            <pc:docMk/>
            <pc:sldMk cId="547677677" sldId="2147470130"/>
            <ac:spMk id="12" creationId="{F8BC6EF9-7656-EFD3-30C0-87875F29211D}"/>
          </ac:spMkLst>
        </pc:spChg>
        <pc:spChg chg="del mod topLvl">
          <ac:chgData name="Anisha Laxmi" userId="e9b092c8-ceb3-4509-a0f8-a5704d6f9326" providerId="ADAL" clId="{51944CE0-3847-459F-9E93-38F0D6AE4E09}" dt="2022-07-08T11:07:25.694" v="2234" actId="478"/>
          <ac:spMkLst>
            <pc:docMk/>
            <pc:sldMk cId="547677677" sldId="2147470130"/>
            <ac:spMk id="14" creationId="{B9DB4F05-E856-4A12-52B7-60DE8F9B9BBC}"/>
          </ac:spMkLst>
        </pc:spChg>
        <pc:spChg chg="del mod topLvl">
          <ac:chgData name="Anisha Laxmi" userId="e9b092c8-ceb3-4509-a0f8-a5704d6f9326" providerId="ADAL" clId="{51944CE0-3847-459F-9E93-38F0D6AE4E09}" dt="2022-07-08T11:07:25.694" v="2234" actId="478"/>
          <ac:spMkLst>
            <pc:docMk/>
            <pc:sldMk cId="547677677" sldId="2147470130"/>
            <ac:spMk id="15" creationId="{C7715AD4-9839-6161-CE29-F106946937CC}"/>
          </ac:spMkLst>
        </pc:spChg>
        <pc:spChg chg="del mod topLvl">
          <ac:chgData name="Anisha Laxmi" userId="e9b092c8-ceb3-4509-a0f8-a5704d6f9326" providerId="ADAL" clId="{51944CE0-3847-459F-9E93-38F0D6AE4E09}" dt="2022-07-08T11:07:25.694" v="2234" actId="478"/>
          <ac:spMkLst>
            <pc:docMk/>
            <pc:sldMk cId="547677677" sldId="2147470130"/>
            <ac:spMk id="17" creationId="{32A2CE2D-4406-EA68-FE94-B9EE508FED88}"/>
          </ac:spMkLst>
        </pc:spChg>
        <pc:spChg chg="del mod topLvl">
          <ac:chgData name="Anisha Laxmi" userId="e9b092c8-ceb3-4509-a0f8-a5704d6f9326" providerId="ADAL" clId="{51944CE0-3847-459F-9E93-38F0D6AE4E09}" dt="2022-07-08T11:07:25.694" v="2234" actId="478"/>
          <ac:spMkLst>
            <pc:docMk/>
            <pc:sldMk cId="547677677" sldId="2147470130"/>
            <ac:spMk id="18" creationId="{57604A43-60BA-C2E3-F523-D7657792FD65}"/>
          </ac:spMkLst>
        </pc:spChg>
        <pc:spChg chg="del mod topLvl">
          <ac:chgData name="Anisha Laxmi" userId="e9b092c8-ceb3-4509-a0f8-a5704d6f9326" providerId="ADAL" clId="{51944CE0-3847-459F-9E93-38F0D6AE4E09}" dt="2022-07-08T11:07:25.694" v="2234" actId="478"/>
          <ac:spMkLst>
            <pc:docMk/>
            <pc:sldMk cId="547677677" sldId="2147470130"/>
            <ac:spMk id="20" creationId="{694880A9-7267-55CF-ACD9-C73D8B9F14EA}"/>
          </ac:spMkLst>
        </pc:spChg>
        <pc:spChg chg="del mod topLvl">
          <ac:chgData name="Anisha Laxmi" userId="e9b092c8-ceb3-4509-a0f8-a5704d6f9326" providerId="ADAL" clId="{51944CE0-3847-459F-9E93-38F0D6AE4E09}" dt="2022-07-08T11:07:25.694" v="2234" actId="478"/>
          <ac:spMkLst>
            <pc:docMk/>
            <pc:sldMk cId="547677677" sldId="2147470130"/>
            <ac:spMk id="21" creationId="{C383AA75-61C0-1356-0BFC-D10EDF13D3FF}"/>
          </ac:spMkLst>
        </pc:spChg>
        <pc:spChg chg="del mod topLvl">
          <ac:chgData name="Anisha Laxmi" userId="e9b092c8-ceb3-4509-a0f8-a5704d6f9326" providerId="ADAL" clId="{51944CE0-3847-459F-9E93-38F0D6AE4E09}" dt="2022-07-08T11:07:25.694" v="2234" actId="478"/>
          <ac:spMkLst>
            <pc:docMk/>
            <pc:sldMk cId="547677677" sldId="2147470130"/>
            <ac:spMk id="23" creationId="{9BA9D001-9F5D-B2FD-71E9-F9974D8FC7F9}"/>
          </ac:spMkLst>
        </pc:spChg>
        <pc:spChg chg="del mod topLvl">
          <ac:chgData name="Anisha Laxmi" userId="e9b092c8-ceb3-4509-a0f8-a5704d6f9326" providerId="ADAL" clId="{51944CE0-3847-459F-9E93-38F0D6AE4E09}" dt="2022-07-08T11:07:25.694" v="2234" actId="478"/>
          <ac:spMkLst>
            <pc:docMk/>
            <pc:sldMk cId="547677677" sldId="2147470130"/>
            <ac:spMk id="24" creationId="{F72FB7E0-8EA0-2531-780B-AF9B94A874BD}"/>
          </ac:spMkLst>
        </pc:spChg>
        <pc:spChg chg="add mod topLvl">
          <ac:chgData name="Anisha Laxmi" userId="e9b092c8-ceb3-4509-a0f8-a5704d6f9326" providerId="ADAL" clId="{51944CE0-3847-459F-9E93-38F0D6AE4E09}" dt="2022-07-08T11:07:46.809" v="2246" actId="12789"/>
          <ac:spMkLst>
            <pc:docMk/>
            <pc:sldMk cId="547677677" sldId="2147470130"/>
            <ac:spMk id="25" creationId="{D04B7E9B-4129-7487-E06C-6E8ABE4D7338}"/>
          </ac:spMkLst>
        </pc:spChg>
        <pc:spChg chg="del mod topLvl">
          <ac:chgData name="Anisha Laxmi" userId="e9b092c8-ceb3-4509-a0f8-a5704d6f9326" providerId="ADAL" clId="{51944CE0-3847-459F-9E93-38F0D6AE4E09}" dt="2022-07-08T11:07:25.694" v="2234" actId="478"/>
          <ac:spMkLst>
            <pc:docMk/>
            <pc:sldMk cId="547677677" sldId="2147470130"/>
            <ac:spMk id="27" creationId="{32BAFD04-CF65-E826-A5E5-09B8B0030225}"/>
          </ac:spMkLst>
        </pc:spChg>
        <pc:spChg chg="del mod topLvl">
          <ac:chgData name="Anisha Laxmi" userId="e9b092c8-ceb3-4509-a0f8-a5704d6f9326" providerId="ADAL" clId="{51944CE0-3847-459F-9E93-38F0D6AE4E09}" dt="2022-07-08T11:07:25.694" v="2234" actId="478"/>
          <ac:spMkLst>
            <pc:docMk/>
            <pc:sldMk cId="547677677" sldId="2147470130"/>
            <ac:spMk id="28" creationId="{8250D785-E13B-31E4-3BFA-D6F7D27E7AFC}"/>
          </ac:spMkLst>
        </pc:spChg>
        <pc:spChg chg="add mod topLvl">
          <ac:chgData name="Anisha Laxmi" userId="e9b092c8-ceb3-4509-a0f8-a5704d6f9326" providerId="ADAL" clId="{51944CE0-3847-459F-9E93-38F0D6AE4E09}" dt="2022-07-08T11:07:21.835" v="2232" actId="165"/>
          <ac:spMkLst>
            <pc:docMk/>
            <pc:sldMk cId="547677677" sldId="2147470130"/>
            <ac:spMk id="29" creationId="{D815883F-7A51-8A55-BF12-110B8BA5B30E}"/>
          </ac:spMkLst>
        </pc:spChg>
        <pc:grpChg chg="add del mod">
          <ac:chgData name="Anisha Laxmi" userId="e9b092c8-ceb3-4509-a0f8-a5704d6f9326" providerId="ADAL" clId="{51944CE0-3847-459F-9E93-38F0D6AE4E09}" dt="2022-07-08T11:07:21.835" v="2232" actId="165"/>
          <ac:grpSpMkLst>
            <pc:docMk/>
            <pc:sldMk cId="547677677" sldId="2147470130"/>
            <ac:grpSpMk id="3" creationId="{D38E464F-6EC1-1DCB-B5FC-9E98A0DA918E}"/>
          </ac:grpSpMkLst>
        </pc:grpChg>
        <pc:grpChg chg="add del mod topLvl">
          <ac:chgData name="Anisha Laxmi" userId="e9b092c8-ceb3-4509-a0f8-a5704d6f9326" providerId="ADAL" clId="{51944CE0-3847-459F-9E93-38F0D6AE4E09}" dt="2022-07-08T11:07:22.006" v="2233" actId="165"/>
          <ac:grpSpMkLst>
            <pc:docMk/>
            <pc:sldMk cId="547677677" sldId="2147470130"/>
            <ac:grpSpMk id="13" creationId="{6360E26C-0442-9522-164B-4B55639E8F96}"/>
          </ac:grpSpMkLst>
        </pc:grpChg>
        <pc:grpChg chg="add del mod topLvl">
          <ac:chgData name="Anisha Laxmi" userId="e9b092c8-ceb3-4509-a0f8-a5704d6f9326" providerId="ADAL" clId="{51944CE0-3847-459F-9E93-38F0D6AE4E09}" dt="2022-07-08T11:07:22.006" v="2233" actId="165"/>
          <ac:grpSpMkLst>
            <pc:docMk/>
            <pc:sldMk cId="547677677" sldId="2147470130"/>
            <ac:grpSpMk id="16" creationId="{C1AD97C2-F5AD-B769-36DE-1BBCF7AA18D5}"/>
          </ac:grpSpMkLst>
        </pc:grpChg>
        <pc:grpChg chg="add del mod topLvl">
          <ac:chgData name="Anisha Laxmi" userId="e9b092c8-ceb3-4509-a0f8-a5704d6f9326" providerId="ADAL" clId="{51944CE0-3847-459F-9E93-38F0D6AE4E09}" dt="2022-07-08T11:07:22.006" v="2233" actId="165"/>
          <ac:grpSpMkLst>
            <pc:docMk/>
            <pc:sldMk cId="547677677" sldId="2147470130"/>
            <ac:grpSpMk id="19" creationId="{C900B374-5F70-C222-DC17-3B16CA15259B}"/>
          </ac:grpSpMkLst>
        </pc:grpChg>
        <pc:grpChg chg="add del mod topLvl">
          <ac:chgData name="Anisha Laxmi" userId="e9b092c8-ceb3-4509-a0f8-a5704d6f9326" providerId="ADAL" clId="{51944CE0-3847-459F-9E93-38F0D6AE4E09}" dt="2022-07-08T11:07:22.006" v="2233" actId="165"/>
          <ac:grpSpMkLst>
            <pc:docMk/>
            <pc:sldMk cId="547677677" sldId="2147470130"/>
            <ac:grpSpMk id="22" creationId="{B03649ED-B8C8-F87B-A1F6-B2F2448BAE0A}"/>
          </ac:grpSpMkLst>
        </pc:grpChg>
        <pc:grpChg chg="add del mod topLvl">
          <ac:chgData name="Anisha Laxmi" userId="e9b092c8-ceb3-4509-a0f8-a5704d6f9326" providerId="ADAL" clId="{51944CE0-3847-459F-9E93-38F0D6AE4E09}" dt="2022-07-08T11:07:22.006" v="2233" actId="165"/>
          <ac:grpSpMkLst>
            <pc:docMk/>
            <pc:sldMk cId="547677677" sldId="2147470130"/>
            <ac:grpSpMk id="26" creationId="{38E90E71-4DB5-5C75-EE15-12F78975C747}"/>
          </ac:grpSpMkLst>
        </pc:grpChg>
        <pc:picChg chg="add mod">
          <ac:chgData name="Anisha Laxmi" userId="e9b092c8-ceb3-4509-a0f8-a5704d6f9326" providerId="ADAL" clId="{51944CE0-3847-459F-9E93-38F0D6AE4E09}" dt="2022-07-08T11:07:41.024" v="2242" actId="12789"/>
          <ac:picMkLst>
            <pc:docMk/>
            <pc:sldMk cId="547677677" sldId="2147470130"/>
            <ac:picMk id="30" creationId="{BB3AFB3C-CF47-FBC6-2563-F8701458240B}"/>
          </ac:picMkLst>
        </pc:picChg>
        <pc:picChg chg="add mod">
          <ac:chgData name="Anisha Laxmi" userId="e9b092c8-ceb3-4509-a0f8-a5704d6f9326" providerId="ADAL" clId="{51944CE0-3847-459F-9E93-38F0D6AE4E09}" dt="2022-07-08T11:07:43.097" v="2243" actId="12789"/>
          <ac:picMkLst>
            <pc:docMk/>
            <pc:sldMk cId="547677677" sldId="2147470130"/>
            <ac:picMk id="31" creationId="{D98B5810-C3C9-3CDE-A1B0-1BCA5F7AC11F}"/>
          </ac:picMkLst>
        </pc:picChg>
        <pc:picChg chg="add mod">
          <ac:chgData name="Anisha Laxmi" userId="e9b092c8-ceb3-4509-a0f8-a5704d6f9326" providerId="ADAL" clId="{51944CE0-3847-459F-9E93-38F0D6AE4E09}" dt="2022-07-08T11:07:44.363" v="2244" actId="12789"/>
          <ac:picMkLst>
            <pc:docMk/>
            <pc:sldMk cId="547677677" sldId="2147470130"/>
            <ac:picMk id="32" creationId="{2A6DD14A-8C41-3B7A-2997-017835F10E99}"/>
          </ac:picMkLst>
        </pc:picChg>
        <pc:picChg chg="add mod">
          <ac:chgData name="Anisha Laxmi" userId="e9b092c8-ceb3-4509-a0f8-a5704d6f9326" providerId="ADAL" clId="{51944CE0-3847-459F-9E93-38F0D6AE4E09}" dt="2022-07-08T11:07:45.639" v="2245" actId="12789"/>
          <ac:picMkLst>
            <pc:docMk/>
            <pc:sldMk cId="547677677" sldId="2147470130"/>
            <ac:picMk id="33" creationId="{B65CEAA4-F1CB-6C48-E839-A7A98CE3CDA2}"/>
          </ac:picMkLst>
        </pc:picChg>
        <pc:picChg chg="add mod">
          <ac:chgData name="Anisha Laxmi" userId="e9b092c8-ceb3-4509-a0f8-a5704d6f9326" providerId="ADAL" clId="{51944CE0-3847-459F-9E93-38F0D6AE4E09}" dt="2022-07-08T11:07:46.809" v="2246" actId="12789"/>
          <ac:picMkLst>
            <pc:docMk/>
            <pc:sldMk cId="547677677" sldId="2147470130"/>
            <ac:picMk id="34" creationId="{F53A475A-5315-D76E-AD03-C9311E03613B}"/>
          </ac:picMkLst>
        </pc:picChg>
      </pc:sldChg>
      <pc:sldChg chg="add del">
        <pc:chgData name="Anisha Laxmi" userId="e9b092c8-ceb3-4509-a0f8-a5704d6f9326" providerId="ADAL" clId="{51944CE0-3847-459F-9E93-38F0D6AE4E09}" dt="2022-07-08T06:35:40.390" v="1343" actId="47"/>
        <pc:sldMkLst>
          <pc:docMk/>
          <pc:sldMk cId="1957131207" sldId="2147470131"/>
        </pc:sldMkLst>
      </pc:sldChg>
      <pc:sldChg chg="addSp delSp modSp add del mod modClrScheme chgLayout modNotesTx">
        <pc:chgData name="Anisha Laxmi" userId="e9b092c8-ceb3-4509-a0f8-a5704d6f9326" providerId="ADAL" clId="{51944CE0-3847-459F-9E93-38F0D6AE4E09}" dt="2022-07-08T13:56:36.169" v="2812" actId="207"/>
        <pc:sldMkLst>
          <pc:docMk/>
          <pc:sldMk cId="2994701485" sldId="2147470131"/>
        </pc:sldMkLst>
        <pc:spChg chg="mod ord">
          <ac:chgData name="Anisha Laxmi" userId="e9b092c8-ceb3-4509-a0f8-a5704d6f9326" providerId="ADAL" clId="{51944CE0-3847-459F-9E93-38F0D6AE4E09}" dt="2022-07-08T06:35:55.350" v="1347"/>
          <ac:spMkLst>
            <pc:docMk/>
            <pc:sldMk cId="2994701485" sldId="2147470131"/>
            <ac:spMk id="2" creationId="{43B05244-C2B0-F121-D8B5-F3DB54BEEE4B}"/>
          </ac:spMkLst>
        </pc:spChg>
        <pc:spChg chg="add mod ord">
          <ac:chgData name="Anisha Laxmi" userId="e9b092c8-ceb3-4509-a0f8-a5704d6f9326" providerId="ADAL" clId="{51944CE0-3847-459F-9E93-38F0D6AE4E09}" dt="2022-07-08T06:36:39.464" v="1356"/>
          <ac:spMkLst>
            <pc:docMk/>
            <pc:sldMk cId="2994701485" sldId="2147470131"/>
            <ac:spMk id="4" creationId="{B6CDDD50-0417-F850-EA93-B24EC9CFE56C}"/>
          </ac:spMkLst>
        </pc:spChg>
        <pc:spChg chg="mod ord">
          <ac:chgData name="Anisha Laxmi" userId="e9b092c8-ceb3-4509-a0f8-a5704d6f9326" providerId="ADAL" clId="{51944CE0-3847-459F-9E93-38F0D6AE4E09}" dt="2022-07-08T13:56:36.169" v="2812" actId="207"/>
          <ac:spMkLst>
            <pc:docMk/>
            <pc:sldMk cId="2994701485" sldId="2147470131"/>
            <ac:spMk id="8" creationId="{FF981354-2DEA-4867-B984-4B4C62D500BA}"/>
          </ac:spMkLst>
        </pc:spChg>
        <pc:picChg chg="add mod">
          <ac:chgData name="Anisha Laxmi" userId="e9b092c8-ceb3-4509-a0f8-a5704d6f9326" providerId="ADAL" clId="{51944CE0-3847-459F-9E93-38F0D6AE4E09}" dt="2022-07-08T06:36:23.146" v="1354" actId="108"/>
          <ac:picMkLst>
            <pc:docMk/>
            <pc:sldMk cId="2994701485" sldId="2147470131"/>
            <ac:picMk id="7" creationId="{18B830D0-7B07-AF06-DBAA-15D3E78DADE9}"/>
          </ac:picMkLst>
        </pc:picChg>
        <pc:picChg chg="del">
          <ac:chgData name="Anisha Laxmi" userId="e9b092c8-ceb3-4509-a0f8-a5704d6f9326" providerId="ADAL" clId="{51944CE0-3847-459F-9E93-38F0D6AE4E09}" dt="2022-07-08T06:36:21.747" v="1352" actId="478"/>
          <ac:picMkLst>
            <pc:docMk/>
            <pc:sldMk cId="2994701485" sldId="2147470131"/>
            <ac:picMk id="10" creationId="{5855F496-9D5E-6078-14FD-B94FE013197D}"/>
          </ac:picMkLst>
        </pc:picChg>
      </pc:sldChg>
      <pc:sldChg chg="addSp delSp modSp add del mod modNotesTx">
        <pc:chgData name="Anisha Laxmi" userId="e9b092c8-ceb3-4509-a0f8-a5704d6f9326" providerId="ADAL" clId="{51944CE0-3847-459F-9E93-38F0D6AE4E09}" dt="2022-07-08T13:56:32.589" v="2811" actId="207"/>
        <pc:sldMkLst>
          <pc:docMk/>
          <pc:sldMk cId="770348076" sldId="2147470132"/>
        </pc:sldMkLst>
        <pc:spChg chg="mod">
          <ac:chgData name="Anisha Laxmi" userId="e9b092c8-ceb3-4509-a0f8-a5704d6f9326" providerId="ADAL" clId="{51944CE0-3847-459F-9E93-38F0D6AE4E09}" dt="2022-07-08T06:36:52.709" v="1359"/>
          <ac:spMkLst>
            <pc:docMk/>
            <pc:sldMk cId="770348076" sldId="2147470132"/>
            <ac:spMk id="4" creationId="{B6CDDD50-0417-F850-EA93-B24EC9CFE56C}"/>
          </ac:spMkLst>
        </pc:spChg>
        <pc:spChg chg="mod">
          <ac:chgData name="Anisha Laxmi" userId="e9b092c8-ceb3-4509-a0f8-a5704d6f9326" providerId="ADAL" clId="{51944CE0-3847-459F-9E93-38F0D6AE4E09}" dt="2022-07-08T13:56:32.589" v="2811" actId="207"/>
          <ac:spMkLst>
            <pc:docMk/>
            <pc:sldMk cId="770348076" sldId="2147470132"/>
            <ac:spMk id="8" creationId="{FF981354-2DEA-4867-B984-4B4C62D500BA}"/>
          </ac:spMkLst>
        </pc:spChg>
        <pc:picChg chg="del">
          <ac:chgData name="Anisha Laxmi" userId="e9b092c8-ceb3-4509-a0f8-a5704d6f9326" providerId="ADAL" clId="{51944CE0-3847-459F-9E93-38F0D6AE4E09}" dt="2022-07-08T06:37:51.792" v="1370" actId="478"/>
          <ac:picMkLst>
            <pc:docMk/>
            <pc:sldMk cId="770348076" sldId="2147470132"/>
            <ac:picMk id="7" creationId="{18B830D0-7B07-AF06-DBAA-15D3E78DADE9}"/>
          </ac:picMkLst>
        </pc:picChg>
        <pc:picChg chg="add mod">
          <ac:chgData name="Anisha Laxmi" userId="e9b092c8-ceb3-4509-a0f8-a5704d6f9326" providerId="ADAL" clId="{51944CE0-3847-459F-9E93-38F0D6AE4E09}" dt="2022-07-08T06:37:58.283" v="1376" actId="692"/>
          <ac:picMkLst>
            <pc:docMk/>
            <pc:sldMk cId="770348076" sldId="2147470132"/>
            <ac:picMk id="9" creationId="{6A8B3199-F721-E5E6-204A-A2CCEFE357D9}"/>
          </ac:picMkLst>
        </pc:picChg>
      </pc:sldChg>
      <pc:sldChg chg="addSp delSp modSp add del mod modNotesTx">
        <pc:chgData name="Anisha Laxmi" userId="e9b092c8-ceb3-4509-a0f8-a5704d6f9326" providerId="ADAL" clId="{51944CE0-3847-459F-9E93-38F0D6AE4E09}" dt="2022-07-08T13:56:29.995" v="2810" actId="207"/>
        <pc:sldMkLst>
          <pc:docMk/>
          <pc:sldMk cId="1816361761" sldId="2147470133"/>
        </pc:sldMkLst>
        <pc:spChg chg="mod">
          <ac:chgData name="Anisha Laxmi" userId="e9b092c8-ceb3-4509-a0f8-a5704d6f9326" providerId="ADAL" clId="{51944CE0-3847-459F-9E93-38F0D6AE4E09}" dt="2022-07-08T06:38:28.604" v="1386"/>
          <ac:spMkLst>
            <pc:docMk/>
            <pc:sldMk cId="1816361761" sldId="2147470133"/>
            <ac:spMk id="4" creationId="{B6CDDD50-0417-F850-EA93-B24EC9CFE56C}"/>
          </ac:spMkLst>
        </pc:spChg>
        <pc:spChg chg="mod">
          <ac:chgData name="Anisha Laxmi" userId="e9b092c8-ceb3-4509-a0f8-a5704d6f9326" providerId="ADAL" clId="{51944CE0-3847-459F-9E93-38F0D6AE4E09}" dt="2022-07-08T13:56:29.995" v="2810" actId="207"/>
          <ac:spMkLst>
            <pc:docMk/>
            <pc:sldMk cId="1816361761" sldId="2147470133"/>
            <ac:spMk id="8" creationId="{FF981354-2DEA-4867-B984-4B4C62D500BA}"/>
          </ac:spMkLst>
        </pc:spChg>
        <pc:picChg chg="add mod">
          <ac:chgData name="Anisha Laxmi" userId="e9b092c8-ceb3-4509-a0f8-a5704d6f9326" providerId="ADAL" clId="{51944CE0-3847-459F-9E93-38F0D6AE4E09}" dt="2022-07-08T06:38:41.198" v="1390" actId="692"/>
          <ac:picMkLst>
            <pc:docMk/>
            <pc:sldMk cId="1816361761" sldId="2147470133"/>
            <ac:picMk id="7" creationId="{4C1EEC35-3BB6-34D3-241C-D0A3287A98F2}"/>
          </ac:picMkLst>
        </pc:picChg>
        <pc:picChg chg="del">
          <ac:chgData name="Anisha Laxmi" userId="e9b092c8-ceb3-4509-a0f8-a5704d6f9326" providerId="ADAL" clId="{51944CE0-3847-459F-9E93-38F0D6AE4E09}" dt="2022-07-08T06:38:34.381" v="1387" actId="478"/>
          <ac:picMkLst>
            <pc:docMk/>
            <pc:sldMk cId="1816361761" sldId="2147470133"/>
            <ac:picMk id="9" creationId="{6A8B3199-F721-E5E6-204A-A2CCEFE357D9}"/>
          </ac:picMkLst>
        </pc:picChg>
      </pc:sldChg>
      <pc:sldChg chg="addSp delSp modSp add del mod modNotesTx">
        <pc:chgData name="Anisha Laxmi" userId="e9b092c8-ceb3-4509-a0f8-a5704d6f9326" providerId="ADAL" clId="{51944CE0-3847-459F-9E93-38F0D6AE4E09}" dt="2022-07-08T13:56:25.815" v="2809" actId="207"/>
        <pc:sldMkLst>
          <pc:docMk/>
          <pc:sldMk cId="629229463" sldId="2147470134"/>
        </pc:sldMkLst>
        <pc:spChg chg="mod">
          <ac:chgData name="Anisha Laxmi" userId="e9b092c8-ceb3-4509-a0f8-a5704d6f9326" providerId="ADAL" clId="{51944CE0-3847-459F-9E93-38F0D6AE4E09}" dt="2022-07-08T06:39:23.876" v="1398"/>
          <ac:spMkLst>
            <pc:docMk/>
            <pc:sldMk cId="629229463" sldId="2147470134"/>
            <ac:spMk id="4" creationId="{B6CDDD50-0417-F850-EA93-B24EC9CFE56C}"/>
          </ac:spMkLst>
        </pc:spChg>
        <pc:spChg chg="mod">
          <ac:chgData name="Anisha Laxmi" userId="e9b092c8-ceb3-4509-a0f8-a5704d6f9326" providerId="ADAL" clId="{51944CE0-3847-459F-9E93-38F0D6AE4E09}" dt="2022-07-08T13:56:25.815" v="2809" actId="207"/>
          <ac:spMkLst>
            <pc:docMk/>
            <pc:sldMk cId="629229463" sldId="2147470134"/>
            <ac:spMk id="8" creationId="{FF981354-2DEA-4867-B984-4B4C62D500BA}"/>
          </ac:spMkLst>
        </pc:spChg>
        <pc:picChg chg="del">
          <ac:chgData name="Anisha Laxmi" userId="e9b092c8-ceb3-4509-a0f8-a5704d6f9326" providerId="ADAL" clId="{51944CE0-3847-459F-9E93-38F0D6AE4E09}" dt="2022-07-08T06:39:56.793" v="1414" actId="478"/>
          <ac:picMkLst>
            <pc:docMk/>
            <pc:sldMk cId="629229463" sldId="2147470134"/>
            <ac:picMk id="7" creationId="{4C1EEC35-3BB6-34D3-241C-D0A3287A98F2}"/>
          </ac:picMkLst>
        </pc:picChg>
        <pc:picChg chg="add mod">
          <ac:chgData name="Anisha Laxmi" userId="e9b092c8-ceb3-4509-a0f8-a5704d6f9326" providerId="ADAL" clId="{51944CE0-3847-459F-9E93-38F0D6AE4E09}" dt="2022-07-08T06:40:52.906" v="1435" actId="692"/>
          <ac:picMkLst>
            <pc:docMk/>
            <pc:sldMk cId="629229463" sldId="2147470134"/>
            <ac:picMk id="9" creationId="{A8ADB949-0645-AF02-0796-CC0568C6F48A}"/>
          </ac:picMkLst>
        </pc:picChg>
      </pc:sldChg>
      <pc:sldChg chg="addSp delSp modSp add del mod modNotesTx">
        <pc:chgData name="Anisha Laxmi" userId="e9b092c8-ceb3-4509-a0f8-a5704d6f9326" providerId="ADAL" clId="{51944CE0-3847-459F-9E93-38F0D6AE4E09}" dt="2022-07-08T13:56:18.002" v="2807" actId="207"/>
        <pc:sldMkLst>
          <pc:docMk/>
          <pc:sldMk cId="4018968106" sldId="2147470135"/>
        </pc:sldMkLst>
        <pc:spChg chg="mod">
          <ac:chgData name="Anisha Laxmi" userId="e9b092c8-ceb3-4509-a0f8-a5704d6f9326" providerId="ADAL" clId="{51944CE0-3847-459F-9E93-38F0D6AE4E09}" dt="2022-07-08T13:52:54.305" v="2806" actId="1076"/>
          <ac:spMkLst>
            <pc:docMk/>
            <pc:sldMk cId="4018968106" sldId="2147470135"/>
            <ac:spMk id="4" creationId="{B6CDDD50-0417-F850-EA93-B24EC9CFE56C}"/>
          </ac:spMkLst>
        </pc:spChg>
        <pc:spChg chg="mod">
          <ac:chgData name="Anisha Laxmi" userId="e9b092c8-ceb3-4509-a0f8-a5704d6f9326" providerId="ADAL" clId="{51944CE0-3847-459F-9E93-38F0D6AE4E09}" dt="2022-07-08T13:56:18.002" v="2807" actId="207"/>
          <ac:spMkLst>
            <pc:docMk/>
            <pc:sldMk cId="4018968106" sldId="2147470135"/>
            <ac:spMk id="8" creationId="{FF981354-2DEA-4867-B984-4B4C62D500BA}"/>
          </ac:spMkLst>
        </pc:spChg>
        <pc:picChg chg="add mod">
          <ac:chgData name="Anisha Laxmi" userId="e9b092c8-ceb3-4509-a0f8-a5704d6f9326" providerId="ADAL" clId="{51944CE0-3847-459F-9E93-38F0D6AE4E09}" dt="2022-07-08T06:40:44.458" v="1432" actId="692"/>
          <ac:picMkLst>
            <pc:docMk/>
            <pc:sldMk cId="4018968106" sldId="2147470135"/>
            <ac:picMk id="7" creationId="{3C45B6DC-2D78-F0F7-191D-C1D6D7477C56}"/>
          </ac:picMkLst>
        </pc:picChg>
        <pc:picChg chg="del">
          <ac:chgData name="Anisha Laxmi" userId="e9b092c8-ceb3-4509-a0f8-a5704d6f9326" providerId="ADAL" clId="{51944CE0-3847-459F-9E93-38F0D6AE4E09}" dt="2022-07-08T06:40:38.120" v="1427" actId="478"/>
          <ac:picMkLst>
            <pc:docMk/>
            <pc:sldMk cId="4018968106" sldId="2147470135"/>
            <ac:picMk id="9" creationId="{A8ADB949-0645-AF02-0796-CC0568C6F48A}"/>
          </ac:picMkLst>
        </pc:picChg>
      </pc:sldChg>
      <pc:sldChg chg="add del">
        <pc:chgData name="Anisha Laxmi" userId="e9b092c8-ceb3-4509-a0f8-a5704d6f9326" providerId="ADAL" clId="{51944CE0-3847-459F-9E93-38F0D6AE4E09}" dt="2022-07-08T09:39:36.262" v="1885" actId="47"/>
        <pc:sldMkLst>
          <pc:docMk/>
          <pc:sldMk cId="716787339" sldId="2147470136"/>
        </pc:sldMkLst>
      </pc:sldChg>
      <pc:sldChg chg="addSp delSp modSp add del mod modNotesTx">
        <pc:chgData name="Anisha Laxmi" userId="e9b092c8-ceb3-4509-a0f8-a5704d6f9326" providerId="ADAL" clId="{51944CE0-3847-459F-9E93-38F0D6AE4E09}" dt="2022-07-08T13:17:26.616" v="2569"/>
        <pc:sldMkLst>
          <pc:docMk/>
          <pc:sldMk cId="891167142" sldId="2147470137"/>
        </pc:sldMkLst>
        <pc:spChg chg="mod">
          <ac:chgData name="Anisha Laxmi" userId="e9b092c8-ceb3-4509-a0f8-a5704d6f9326" providerId="ADAL" clId="{51944CE0-3847-459F-9E93-38F0D6AE4E09}" dt="2022-07-08T06:45:09.394" v="1470"/>
          <ac:spMkLst>
            <pc:docMk/>
            <pc:sldMk cId="891167142" sldId="2147470137"/>
            <ac:spMk id="2" creationId="{F56D7165-909E-4F54-AC04-8B1BF49070CE}"/>
          </ac:spMkLst>
        </pc:spChg>
        <pc:spChg chg="mod">
          <ac:chgData name="Anisha Laxmi" userId="e9b092c8-ceb3-4509-a0f8-a5704d6f9326" providerId="ADAL" clId="{51944CE0-3847-459F-9E93-38F0D6AE4E09}" dt="2022-07-08T06:45:31.321" v="1483" actId="552"/>
          <ac:spMkLst>
            <pc:docMk/>
            <pc:sldMk cId="891167142" sldId="2147470137"/>
            <ac:spMk id="4" creationId="{298D0518-B8B3-11D6-D176-F6D3D4113426}"/>
          </ac:spMkLst>
        </pc:spChg>
        <pc:spChg chg="del">
          <ac:chgData name="Anisha Laxmi" userId="e9b092c8-ceb3-4509-a0f8-a5704d6f9326" providerId="ADAL" clId="{51944CE0-3847-459F-9E93-38F0D6AE4E09}" dt="2022-07-08T06:45:11.230" v="1471" actId="478"/>
          <ac:spMkLst>
            <pc:docMk/>
            <pc:sldMk cId="891167142" sldId="2147470137"/>
            <ac:spMk id="5" creationId="{FD45962C-8F6A-2184-3730-AF39A12F6045}"/>
          </ac:spMkLst>
        </pc:spChg>
        <pc:spChg chg="mod">
          <ac:chgData name="Anisha Laxmi" userId="e9b092c8-ceb3-4509-a0f8-a5704d6f9326" providerId="ADAL" clId="{51944CE0-3847-459F-9E93-38F0D6AE4E09}" dt="2022-07-08T06:45:31.321" v="1483" actId="552"/>
          <ac:spMkLst>
            <pc:docMk/>
            <pc:sldMk cId="891167142" sldId="2147470137"/>
            <ac:spMk id="6" creationId="{5073B8B3-8C1C-0200-A592-8BF49AC1EB07}"/>
          </ac:spMkLst>
        </pc:spChg>
        <pc:spChg chg="mod">
          <ac:chgData name="Anisha Laxmi" userId="e9b092c8-ceb3-4509-a0f8-a5704d6f9326" providerId="ADAL" clId="{51944CE0-3847-459F-9E93-38F0D6AE4E09}" dt="2022-07-08T06:45:31.321" v="1483" actId="552"/>
          <ac:spMkLst>
            <pc:docMk/>
            <pc:sldMk cId="891167142" sldId="2147470137"/>
            <ac:spMk id="7" creationId="{86EBC12C-A52F-86A0-BA39-F5AFCAA930D5}"/>
          </ac:spMkLst>
        </pc:spChg>
        <pc:spChg chg="mod">
          <ac:chgData name="Anisha Laxmi" userId="e9b092c8-ceb3-4509-a0f8-a5704d6f9326" providerId="ADAL" clId="{51944CE0-3847-459F-9E93-38F0D6AE4E09}" dt="2022-07-08T06:45:31.321" v="1483" actId="552"/>
          <ac:spMkLst>
            <pc:docMk/>
            <pc:sldMk cId="891167142" sldId="2147470137"/>
            <ac:spMk id="8" creationId="{3AC764C6-6186-935A-C0B0-5693B7BA8CBA}"/>
          </ac:spMkLst>
        </pc:spChg>
        <pc:spChg chg="mod">
          <ac:chgData name="Anisha Laxmi" userId="e9b092c8-ceb3-4509-a0f8-a5704d6f9326" providerId="ADAL" clId="{51944CE0-3847-459F-9E93-38F0D6AE4E09}" dt="2022-07-08T06:45:31.321" v="1483" actId="552"/>
          <ac:spMkLst>
            <pc:docMk/>
            <pc:sldMk cId="891167142" sldId="2147470137"/>
            <ac:spMk id="9" creationId="{53A64B9F-FAA7-81C2-B399-7FC950EDBB90}"/>
          </ac:spMkLst>
        </pc:spChg>
        <pc:spChg chg="mod">
          <ac:chgData name="Anisha Laxmi" userId="e9b092c8-ceb3-4509-a0f8-a5704d6f9326" providerId="ADAL" clId="{51944CE0-3847-459F-9E93-38F0D6AE4E09}" dt="2022-07-08T06:45:31.321" v="1483" actId="552"/>
          <ac:spMkLst>
            <pc:docMk/>
            <pc:sldMk cId="891167142" sldId="2147470137"/>
            <ac:spMk id="10" creationId="{874B88A7-9C25-AD4D-C4C3-F401E57B3C6F}"/>
          </ac:spMkLst>
        </pc:spChg>
        <pc:spChg chg="mod">
          <ac:chgData name="Anisha Laxmi" userId="e9b092c8-ceb3-4509-a0f8-a5704d6f9326" providerId="ADAL" clId="{51944CE0-3847-459F-9E93-38F0D6AE4E09}" dt="2022-07-08T06:45:31.321" v="1483" actId="552"/>
          <ac:spMkLst>
            <pc:docMk/>
            <pc:sldMk cId="891167142" sldId="2147470137"/>
            <ac:spMk id="11" creationId="{40675B0D-5D95-B19D-B05F-58AA785218CD}"/>
          </ac:spMkLst>
        </pc:spChg>
        <pc:spChg chg="mod">
          <ac:chgData name="Anisha Laxmi" userId="e9b092c8-ceb3-4509-a0f8-a5704d6f9326" providerId="ADAL" clId="{51944CE0-3847-459F-9E93-38F0D6AE4E09}" dt="2022-07-08T06:45:31.321" v="1483" actId="552"/>
          <ac:spMkLst>
            <pc:docMk/>
            <pc:sldMk cId="891167142" sldId="2147470137"/>
            <ac:spMk id="12" creationId="{F8BC6EF9-7656-EFD3-30C0-87875F29211D}"/>
          </ac:spMkLst>
        </pc:spChg>
        <pc:spChg chg="mod">
          <ac:chgData name="Anisha Laxmi" userId="e9b092c8-ceb3-4509-a0f8-a5704d6f9326" providerId="ADAL" clId="{51944CE0-3847-459F-9E93-38F0D6AE4E09}" dt="2022-07-08T06:45:31.321" v="1483" actId="552"/>
          <ac:spMkLst>
            <pc:docMk/>
            <pc:sldMk cId="891167142" sldId="2147470137"/>
            <ac:spMk id="14" creationId="{B9DB4F05-E856-4A12-52B7-60DE8F9B9BBC}"/>
          </ac:spMkLst>
        </pc:spChg>
        <pc:spChg chg="mod">
          <ac:chgData name="Anisha Laxmi" userId="e9b092c8-ceb3-4509-a0f8-a5704d6f9326" providerId="ADAL" clId="{51944CE0-3847-459F-9E93-38F0D6AE4E09}" dt="2022-07-08T06:45:31.321" v="1483" actId="552"/>
          <ac:spMkLst>
            <pc:docMk/>
            <pc:sldMk cId="891167142" sldId="2147470137"/>
            <ac:spMk id="15" creationId="{C7715AD4-9839-6161-CE29-F106946937CC}"/>
          </ac:spMkLst>
        </pc:spChg>
        <pc:spChg chg="mod">
          <ac:chgData name="Anisha Laxmi" userId="e9b092c8-ceb3-4509-a0f8-a5704d6f9326" providerId="ADAL" clId="{51944CE0-3847-459F-9E93-38F0D6AE4E09}" dt="2022-07-08T06:45:31.321" v="1483" actId="552"/>
          <ac:spMkLst>
            <pc:docMk/>
            <pc:sldMk cId="891167142" sldId="2147470137"/>
            <ac:spMk id="17" creationId="{32A2CE2D-4406-EA68-FE94-B9EE508FED88}"/>
          </ac:spMkLst>
        </pc:spChg>
        <pc:spChg chg="mod">
          <ac:chgData name="Anisha Laxmi" userId="e9b092c8-ceb3-4509-a0f8-a5704d6f9326" providerId="ADAL" clId="{51944CE0-3847-459F-9E93-38F0D6AE4E09}" dt="2022-07-08T06:45:31.321" v="1483" actId="552"/>
          <ac:spMkLst>
            <pc:docMk/>
            <pc:sldMk cId="891167142" sldId="2147470137"/>
            <ac:spMk id="18" creationId="{57604A43-60BA-C2E3-F523-D7657792FD65}"/>
          </ac:spMkLst>
        </pc:spChg>
        <pc:spChg chg="mod">
          <ac:chgData name="Anisha Laxmi" userId="e9b092c8-ceb3-4509-a0f8-a5704d6f9326" providerId="ADAL" clId="{51944CE0-3847-459F-9E93-38F0D6AE4E09}" dt="2022-07-08T06:45:31.321" v="1483" actId="552"/>
          <ac:spMkLst>
            <pc:docMk/>
            <pc:sldMk cId="891167142" sldId="2147470137"/>
            <ac:spMk id="20" creationId="{694880A9-7267-55CF-ACD9-C73D8B9F14EA}"/>
          </ac:spMkLst>
        </pc:spChg>
        <pc:spChg chg="mod">
          <ac:chgData name="Anisha Laxmi" userId="e9b092c8-ceb3-4509-a0f8-a5704d6f9326" providerId="ADAL" clId="{51944CE0-3847-459F-9E93-38F0D6AE4E09}" dt="2022-07-08T06:45:31.321" v="1483" actId="552"/>
          <ac:spMkLst>
            <pc:docMk/>
            <pc:sldMk cId="891167142" sldId="2147470137"/>
            <ac:spMk id="21" creationId="{C383AA75-61C0-1356-0BFC-D10EDF13D3FF}"/>
          </ac:spMkLst>
        </pc:spChg>
        <pc:spChg chg="mod">
          <ac:chgData name="Anisha Laxmi" userId="e9b092c8-ceb3-4509-a0f8-a5704d6f9326" providerId="ADAL" clId="{51944CE0-3847-459F-9E93-38F0D6AE4E09}" dt="2022-07-08T06:45:31.321" v="1483" actId="552"/>
          <ac:spMkLst>
            <pc:docMk/>
            <pc:sldMk cId="891167142" sldId="2147470137"/>
            <ac:spMk id="23" creationId="{9BA9D001-9F5D-B2FD-71E9-F9974D8FC7F9}"/>
          </ac:spMkLst>
        </pc:spChg>
        <pc:spChg chg="mod">
          <ac:chgData name="Anisha Laxmi" userId="e9b092c8-ceb3-4509-a0f8-a5704d6f9326" providerId="ADAL" clId="{51944CE0-3847-459F-9E93-38F0D6AE4E09}" dt="2022-07-08T06:45:31.321" v="1483" actId="552"/>
          <ac:spMkLst>
            <pc:docMk/>
            <pc:sldMk cId="891167142" sldId="2147470137"/>
            <ac:spMk id="24" creationId="{F72FB7E0-8EA0-2531-780B-AF9B94A874BD}"/>
          </ac:spMkLst>
        </pc:spChg>
        <pc:spChg chg="mod">
          <ac:chgData name="Anisha Laxmi" userId="e9b092c8-ceb3-4509-a0f8-a5704d6f9326" providerId="ADAL" clId="{51944CE0-3847-459F-9E93-38F0D6AE4E09}" dt="2022-07-08T06:45:31.321" v="1483" actId="552"/>
          <ac:spMkLst>
            <pc:docMk/>
            <pc:sldMk cId="891167142" sldId="2147470137"/>
            <ac:spMk id="25" creationId="{D04B7E9B-4129-7487-E06C-6E8ABE4D7338}"/>
          </ac:spMkLst>
        </pc:spChg>
        <pc:spChg chg="mod">
          <ac:chgData name="Anisha Laxmi" userId="e9b092c8-ceb3-4509-a0f8-a5704d6f9326" providerId="ADAL" clId="{51944CE0-3847-459F-9E93-38F0D6AE4E09}" dt="2022-07-08T06:45:31.321" v="1483" actId="552"/>
          <ac:spMkLst>
            <pc:docMk/>
            <pc:sldMk cId="891167142" sldId="2147470137"/>
            <ac:spMk id="27" creationId="{32BAFD04-CF65-E826-A5E5-09B8B0030225}"/>
          </ac:spMkLst>
        </pc:spChg>
        <pc:spChg chg="mod">
          <ac:chgData name="Anisha Laxmi" userId="e9b092c8-ceb3-4509-a0f8-a5704d6f9326" providerId="ADAL" clId="{51944CE0-3847-459F-9E93-38F0D6AE4E09}" dt="2022-07-08T06:45:31.321" v="1483" actId="552"/>
          <ac:spMkLst>
            <pc:docMk/>
            <pc:sldMk cId="891167142" sldId="2147470137"/>
            <ac:spMk id="28" creationId="{8250D785-E13B-31E4-3BFA-D6F7D27E7AFC}"/>
          </ac:spMkLst>
        </pc:spChg>
        <pc:spChg chg="mod">
          <ac:chgData name="Anisha Laxmi" userId="e9b092c8-ceb3-4509-a0f8-a5704d6f9326" providerId="ADAL" clId="{51944CE0-3847-459F-9E93-38F0D6AE4E09}" dt="2022-07-08T06:45:31.321" v="1483" actId="552"/>
          <ac:spMkLst>
            <pc:docMk/>
            <pc:sldMk cId="891167142" sldId="2147470137"/>
            <ac:spMk id="29" creationId="{D815883F-7A51-8A55-BF12-110B8BA5B30E}"/>
          </ac:spMkLst>
        </pc:spChg>
        <pc:spChg chg="add del mod">
          <ac:chgData name="Anisha Laxmi" userId="e9b092c8-ceb3-4509-a0f8-a5704d6f9326" providerId="ADAL" clId="{51944CE0-3847-459F-9E93-38F0D6AE4E09}" dt="2022-07-08T06:45:12.718" v="1472" actId="478"/>
          <ac:spMkLst>
            <pc:docMk/>
            <pc:sldMk cId="891167142" sldId="2147470137"/>
            <ac:spMk id="31" creationId="{0A25E051-56BC-1802-FD8A-E8B5BEF69782}"/>
          </ac:spMkLst>
        </pc:spChg>
        <pc:spChg chg="mod">
          <ac:chgData name="Anisha Laxmi" userId="e9b092c8-ceb3-4509-a0f8-a5704d6f9326" providerId="ADAL" clId="{51944CE0-3847-459F-9E93-38F0D6AE4E09}" dt="2022-07-08T06:45:23.497" v="1476" actId="164"/>
          <ac:spMkLst>
            <pc:docMk/>
            <pc:sldMk cId="891167142" sldId="2147470137"/>
            <ac:spMk id="33" creationId="{78516C6E-E295-41E3-382C-A66E787DC922}"/>
          </ac:spMkLst>
        </pc:spChg>
        <pc:spChg chg="mod">
          <ac:chgData name="Anisha Laxmi" userId="e9b092c8-ceb3-4509-a0f8-a5704d6f9326" providerId="ADAL" clId="{51944CE0-3847-459F-9E93-38F0D6AE4E09}" dt="2022-07-08T06:45:23.497" v="1476" actId="164"/>
          <ac:spMkLst>
            <pc:docMk/>
            <pc:sldMk cId="891167142" sldId="2147470137"/>
            <ac:spMk id="34" creationId="{1992747D-502C-5F45-A3F7-6B9B0EFD4AB0}"/>
          </ac:spMkLst>
        </pc:spChg>
        <pc:spChg chg="mod">
          <ac:chgData name="Anisha Laxmi" userId="e9b092c8-ceb3-4509-a0f8-a5704d6f9326" providerId="ADAL" clId="{51944CE0-3847-459F-9E93-38F0D6AE4E09}" dt="2022-07-08T06:45:23.497" v="1476" actId="164"/>
          <ac:spMkLst>
            <pc:docMk/>
            <pc:sldMk cId="891167142" sldId="2147470137"/>
            <ac:spMk id="36" creationId="{319832A1-CC35-F927-1705-D226C1B3BCDC}"/>
          </ac:spMkLst>
        </pc:spChg>
        <pc:spChg chg="mod">
          <ac:chgData name="Anisha Laxmi" userId="e9b092c8-ceb3-4509-a0f8-a5704d6f9326" providerId="ADAL" clId="{51944CE0-3847-459F-9E93-38F0D6AE4E09}" dt="2022-07-08T06:45:23.497" v="1476" actId="164"/>
          <ac:spMkLst>
            <pc:docMk/>
            <pc:sldMk cId="891167142" sldId="2147470137"/>
            <ac:spMk id="37" creationId="{A2BC32C8-806D-939F-C4AC-CF4B2B452D6A}"/>
          </ac:spMkLst>
        </pc:spChg>
        <pc:spChg chg="mod">
          <ac:chgData name="Anisha Laxmi" userId="e9b092c8-ceb3-4509-a0f8-a5704d6f9326" providerId="ADAL" clId="{51944CE0-3847-459F-9E93-38F0D6AE4E09}" dt="2022-07-08T06:45:23.497" v="1476" actId="164"/>
          <ac:spMkLst>
            <pc:docMk/>
            <pc:sldMk cId="891167142" sldId="2147470137"/>
            <ac:spMk id="39" creationId="{3E8DE773-ADD8-7C4A-00B6-E74B2715ED7F}"/>
          </ac:spMkLst>
        </pc:spChg>
        <pc:spChg chg="mod">
          <ac:chgData name="Anisha Laxmi" userId="e9b092c8-ceb3-4509-a0f8-a5704d6f9326" providerId="ADAL" clId="{51944CE0-3847-459F-9E93-38F0D6AE4E09}" dt="2022-07-08T06:45:23.497" v="1476" actId="164"/>
          <ac:spMkLst>
            <pc:docMk/>
            <pc:sldMk cId="891167142" sldId="2147470137"/>
            <ac:spMk id="40" creationId="{AE85BF1C-42C9-1753-29DB-5E228E8C5DD7}"/>
          </ac:spMkLst>
        </pc:spChg>
        <pc:spChg chg="mod">
          <ac:chgData name="Anisha Laxmi" userId="e9b092c8-ceb3-4509-a0f8-a5704d6f9326" providerId="ADAL" clId="{51944CE0-3847-459F-9E93-38F0D6AE4E09}" dt="2022-07-08T06:45:23.497" v="1476" actId="164"/>
          <ac:spMkLst>
            <pc:docMk/>
            <pc:sldMk cId="891167142" sldId="2147470137"/>
            <ac:spMk id="42" creationId="{C885E680-E6BC-9471-B83D-A80018BE0BF5}"/>
          </ac:spMkLst>
        </pc:spChg>
        <pc:spChg chg="mod">
          <ac:chgData name="Anisha Laxmi" userId="e9b092c8-ceb3-4509-a0f8-a5704d6f9326" providerId="ADAL" clId="{51944CE0-3847-459F-9E93-38F0D6AE4E09}" dt="2022-07-08T06:45:23.497" v="1476" actId="164"/>
          <ac:spMkLst>
            <pc:docMk/>
            <pc:sldMk cId="891167142" sldId="2147470137"/>
            <ac:spMk id="43" creationId="{6393D48E-8141-FA5C-018E-3C1546F5375A}"/>
          </ac:spMkLst>
        </pc:spChg>
        <pc:spChg chg="mod">
          <ac:chgData name="Anisha Laxmi" userId="e9b092c8-ceb3-4509-a0f8-a5704d6f9326" providerId="ADAL" clId="{51944CE0-3847-459F-9E93-38F0D6AE4E09}" dt="2022-07-08T06:45:23.497" v="1476" actId="164"/>
          <ac:spMkLst>
            <pc:docMk/>
            <pc:sldMk cId="891167142" sldId="2147470137"/>
            <ac:spMk id="47" creationId="{7FE267C3-C5C1-23C2-3494-222A50643687}"/>
          </ac:spMkLst>
        </pc:spChg>
        <pc:spChg chg="mod">
          <ac:chgData name="Anisha Laxmi" userId="e9b092c8-ceb3-4509-a0f8-a5704d6f9326" providerId="ADAL" clId="{51944CE0-3847-459F-9E93-38F0D6AE4E09}" dt="2022-07-08T06:45:23.497" v="1476" actId="164"/>
          <ac:spMkLst>
            <pc:docMk/>
            <pc:sldMk cId="891167142" sldId="2147470137"/>
            <ac:spMk id="48" creationId="{5A68D146-B768-00F5-51EC-64ABF88597C0}"/>
          </ac:spMkLst>
        </pc:spChg>
        <pc:spChg chg="mod">
          <ac:chgData name="Anisha Laxmi" userId="e9b092c8-ceb3-4509-a0f8-a5704d6f9326" providerId="ADAL" clId="{51944CE0-3847-459F-9E93-38F0D6AE4E09}" dt="2022-07-08T06:45:23.497" v="1476" actId="164"/>
          <ac:spMkLst>
            <pc:docMk/>
            <pc:sldMk cId="891167142" sldId="2147470137"/>
            <ac:spMk id="49" creationId="{7868EB3F-6A39-103C-6EC1-9CFCB71C7958}"/>
          </ac:spMkLst>
        </pc:spChg>
        <pc:spChg chg="mod">
          <ac:chgData name="Anisha Laxmi" userId="e9b092c8-ceb3-4509-a0f8-a5704d6f9326" providerId="ADAL" clId="{51944CE0-3847-459F-9E93-38F0D6AE4E09}" dt="2022-07-08T06:45:23.497" v="1476" actId="164"/>
          <ac:spMkLst>
            <pc:docMk/>
            <pc:sldMk cId="891167142" sldId="2147470137"/>
            <ac:spMk id="50" creationId="{D7FDE087-0372-B00D-885E-550A7027D5CD}"/>
          </ac:spMkLst>
        </pc:spChg>
        <pc:spChg chg="mod">
          <ac:chgData name="Anisha Laxmi" userId="e9b092c8-ceb3-4509-a0f8-a5704d6f9326" providerId="ADAL" clId="{51944CE0-3847-459F-9E93-38F0D6AE4E09}" dt="2022-07-08T06:45:31.321" v="1483" actId="552"/>
          <ac:spMkLst>
            <pc:docMk/>
            <pc:sldMk cId="891167142" sldId="2147470137"/>
            <ac:spMk id="53" creationId="{D9D02DF2-EBA0-7701-41B4-952C948726E5}"/>
          </ac:spMkLst>
        </pc:spChg>
        <pc:spChg chg="mod">
          <ac:chgData name="Anisha Laxmi" userId="e9b092c8-ceb3-4509-a0f8-a5704d6f9326" providerId="ADAL" clId="{51944CE0-3847-459F-9E93-38F0D6AE4E09}" dt="2022-07-08T06:45:45.632" v="1486" actId="207"/>
          <ac:spMkLst>
            <pc:docMk/>
            <pc:sldMk cId="891167142" sldId="2147470137"/>
            <ac:spMk id="54" creationId="{1B93CF18-E994-F58B-656C-4C57328A8BEA}"/>
          </ac:spMkLst>
        </pc:spChg>
        <pc:spChg chg="mod">
          <ac:chgData name="Anisha Laxmi" userId="e9b092c8-ceb3-4509-a0f8-a5704d6f9326" providerId="ADAL" clId="{51944CE0-3847-459F-9E93-38F0D6AE4E09}" dt="2022-07-08T06:45:31.321" v="1483" actId="552"/>
          <ac:spMkLst>
            <pc:docMk/>
            <pc:sldMk cId="891167142" sldId="2147470137"/>
            <ac:spMk id="56" creationId="{17574914-A98B-F1CD-4FAF-902753B83C9B}"/>
          </ac:spMkLst>
        </pc:spChg>
        <pc:spChg chg="mod">
          <ac:chgData name="Anisha Laxmi" userId="e9b092c8-ceb3-4509-a0f8-a5704d6f9326" providerId="ADAL" clId="{51944CE0-3847-459F-9E93-38F0D6AE4E09}" dt="2022-07-08T06:45:31.321" v="1483" actId="552"/>
          <ac:spMkLst>
            <pc:docMk/>
            <pc:sldMk cId="891167142" sldId="2147470137"/>
            <ac:spMk id="57" creationId="{30A4D9A7-CBD4-9CCF-355E-59E51F4903C6}"/>
          </ac:spMkLst>
        </pc:spChg>
        <pc:spChg chg="mod">
          <ac:chgData name="Anisha Laxmi" userId="e9b092c8-ceb3-4509-a0f8-a5704d6f9326" providerId="ADAL" clId="{51944CE0-3847-459F-9E93-38F0D6AE4E09}" dt="2022-07-08T06:45:31.321" v="1483" actId="552"/>
          <ac:spMkLst>
            <pc:docMk/>
            <pc:sldMk cId="891167142" sldId="2147470137"/>
            <ac:spMk id="59" creationId="{AF53C63C-7CDF-573F-E6A0-0928EF21ADF3}"/>
          </ac:spMkLst>
        </pc:spChg>
        <pc:spChg chg="mod">
          <ac:chgData name="Anisha Laxmi" userId="e9b092c8-ceb3-4509-a0f8-a5704d6f9326" providerId="ADAL" clId="{51944CE0-3847-459F-9E93-38F0D6AE4E09}" dt="2022-07-08T06:45:45.632" v="1486" actId="207"/>
          <ac:spMkLst>
            <pc:docMk/>
            <pc:sldMk cId="891167142" sldId="2147470137"/>
            <ac:spMk id="60" creationId="{C6F6F713-F652-67AE-41D5-815879C71718}"/>
          </ac:spMkLst>
        </pc:spChg>
        <pc:spChg chg="mod">
          <ac:chgData name="Anisha Laxmi" userId="e9b092c8-ceb3-4509-a0f8-a5704d6f9326" providerId="ADAL" clId="{51944CE0-3847-459F-9E93-38F0D6AE4E09}" dt="2022-07-08T06:45:31.321" v="1483" actId="552"/>
          <ac:spMkLst>
            <pc:docMk/>
            <pc:sldMk cId="891167142" sldId="2147470137"/>
            <ac:spMk id="62" creationId="{27A9A644-84F5-A869-DC6F-9B18E5D76102}"/>
          </ac:spMkLst>
        </pc:spChg>
        <pc:spChg chg="mod">
          <ac:chgData name="Anisha Laxmi" userId="e9b092c8-ceb3-4509-a0f8-a5704d6f9326" providerId="ADAL" clId="{51944CE0-3847-459F-9E93-38F0D6AE4E09}" dt="2022-07-08T06:45:31.321" v="1483" actId="552"/>
          <ac:spMkLst>
            <pc:docMk/>
            <pc:sldMk cId="891167142" sldId="2147470137"/>
            <ac:spMk id="63" creationId="{0A67F7D4-F21B-382B-2097-17EF64960CF6}"/>
          </ac:spMkLst>
        </pc:spChg>
        <pc:spChg chg="mod">
          <ac:chgData name="Anisha Laxmi" userId="e9b092c8-ceb3-4509-a0f8-a5704d6f9326" providerId="ADAL" clId="{51944CE0-3847-459F-9E93-38F0D6AE4E09}" dt="2022-07-08T06:45:31.321" v="1483" actId="552"/>
          <ac:spMkLst>
            <pc:docMk/>
            <pc:sldMk cId="891167142" sldId="2147470137"/>
            <ac:spMk id="67" creationId="{BAB2891E-9A18-C22D-8494-EAF4888B2865}"/>
          </ac:spMkLst>
        </pc:spChg>
        <pc:spChg chg="mod">
          <ac:chgData name="Anisha Laxmi" userId="e9b092c8-ceb3-4509-a0f8-a5704d6f9326" providerId="ADAL" clId="{51944CE0-3847-459F-9E93-38F0D6AE4E09}" dt="2022-07-08T06:45:31.321" v="1483" actId="552"/>
          <ac:spMkLst>
            <pc:docMk/>
            <pc:sldMk cId="891167142" sldId="2147470137"/>
            <ac:spMk id="68" creationId="{C4121E51-32CE-4834-3E1D-00BB2F94B980}"/>
          </ac:spMkLst>
        </pc:spChg>
        <pc:spChg chg="mod">
          <ac:chgData name="Anisha Laxmi" userId="e9b092c8-ceb3-4509-a0f8-a5704d6f9326" providerId="ADAL" clId="{51944CE0-3847-459F-9E93-38F0D6AE4E09}" dt="2022-07-08T06:45:31.321" v="1483" actId="552"/>
          <ac:spMkLst>
            <pc:docMk/>
            <pc:sldMk cId="891167142" sldId="2147470137"/>
            <ac:spMk id="69" creationId="{758AC61F-4D28-E50C-9E8B-04D023A9C931}"/>
          </ac:spMkLst>
        </pc:spChg>
        <pc:spChg chg="mod">
          <ac:chgData name="Anisha Laxmi" userId="e9b092c8-ceb3-4509-a0f8-a5704d6f9326" providerId="ADAL" clId="{51944CE0-3847-459F-9E93-38F0D6AE4E09}" dt="2022-07-08T06:45:45.632" v="1486" actId="207"/>
          <ac:spMkLst>
            <pc:docMk/>
            <pc:sldMk cId="891167142" sldId="2147470137"/>
            <ac:spMk id="70" creationId="{4F8BEE54-5507-78A6-55F2-26DEEAEBB1CC}"/>
          </ac:spMkLst>
        </pc:spChg>
        <pc:spChg chg="mod">
          <ac:chgData name="Anisha Laxmi" userId="e9b092c8-ceb3-4509-a0f8-a5704d6f9326" providerId="ADAL" clId="{51944CE0-3847-459F-9E93-38F0D6AE4E09}" dt="2022-07-08T11:05:08.358" v="2223" actId="165"/>
          <ac:spMkLst>
            <pc:docMk/>
            <pc:sldMk cId="891167142" sldId="2147470137"/>
            <ac:spMk id="79" creationId="{2556C983-8E8D-A9CA-0BCB-93CF18EA8231}"/>
          </ac:spMkLst>
        </pc:spChg>
        <pc:spChg chg="mod">
          <ac:chgData name="Anisha Laxmi" userId="e9b092c8-ceb3-4509-a0f8-a5704d6f9326" providerId="ADAL" clId="{51944CE0-3847-459F-9E93-38F0D6AE4E09}" dt="2022-07-08T11:05:08.358" v="2223" actId="165"/>
          <ac:spMkLst>
            <pc:docMk/>
            <pc:sldMk cId="891167142" sldId="2147470137"/>
            <ac:spMk id="80" creationId="{A1D80E0D-A1E7-6E11-D21C-4534BCC1CD3B}"/>
          </ac:spMkLst>
        </pc:spChg>
        <pc:spChg chg="mod topLvl">
          <ac:chgData name="Anisha Laxmi" userId="e9b092c8-ceb3-4509-a0f8-a5704d6f9326" providerId="ADAL" clId="{51944CE0-3847-459F-9E93-38F0D6AE4E09}" dt="2022-07-08T11:09:33.905" v="2255" actId="12789"/>
          <ac:spMkLst>
            <pc:docMk/>
            <pc:sldMk cId="891167142" sldId="2147470137"/>
            <ac:spMk id="81" creationId="{45E336AD-B5B7-73B4-F600-F22C23112186}"/>
          </ac:spMkLst>
        </pc:spChg>
        <pc:spChg chg="mod topLvl">
          <ac:chgData name="Anisha Laxmi" userId="e9b092c8-ceb3-4509-a0f8-a5704d6f9326" providerId="ADAL" clId="{51944CE0-3847-459F-9E93-38F0D6AE4E09}" dt="2022-07-08T11:09:30.135" v="2253" actId="165"/>
          <ac:spMkLst>
            <pc:docMk/>
            <pc:sldMk cId="891167142" sldId="2147470137"/>
            <ac:spMk id="82" creationId="{7F47A03D-3D94-CAB3-2A63-F531DE71A164}"/>
          </ac:spMkLst>
        </pc:spChg>
        <pc:spChg chg="mod topLvl">
          <ac:chgData name="Anisha Laxmi" userId="e9b092c8-ceb3-4509-a0f8-a5704d6f9326" providerId="ADAL" clId="{51944CE0-3847-459F-9E93-38F0D6AE4E09}" dt="2022-07-08T11:09:24.551" v="2251" actId="12789"/>
          <ac:spMkLst>
            <pc:docMk/>
            <pc:sldMk cId="891167142" sldId="2147470137"/>
            <ac:spMk id="83" creationId="{A0200AC5-0EC2-CB28-6E36-CDB41942D069}"/>
          </ac:spMkLst>
        </pc:spChg>
        <pc:spChg chg="mod topLvl">
          <ac:chgData name="Anisha Laxmi" userId="e9b092c8-ceb3-4509-a0f8-a5704d6f9326" providerId="ADAL" clId="{51944CE0-3847-459F-9E93-38F0D6AE4E09}" dt="2022-07-08T11:05:08.358" v="2223" actId="165"/>
          <ac:spMkLst>
            <pc:docMk/>
            <pc:sldMk cId="891167142" sldId="2147470137"/>
            <ac:spMk id="84" creationId="{109B3DFC-2FCE-2110-FEB3-43D1A0007AF8}"/>
          </ac:spMkLst>
        </pc:spChg>
        <pc:spChg chg="mod">
          <ac:chgData name="Anisha Laxmi" userId="e9b092c8-ceb3-4509-a0f8-a5704d6f9326" providerId="ADAL" clId="{51944CE0-3847-459F-9E93-38F0D6AE4E09}" dt="2022-07-08T11:05:08.358" v="2223" actId="165"/>
          <ac:spMkLst>
            <pc:docMk/>
            <pc:sldMk cId="891167142" sldId="2147470137"/>
            <ac:spMk id="86" creationId="{E2ECD628-7B01-E097-080C-2B8443C0D7A7}"/>
          </ac:spMkLst>
        </pc:spChg>
        <pc:spChg chg="mod">
          <ac:chgData name="Anisha Laxmi" userId="e9b092c8-ceb3-4509-a0f8-a5704d6f9326" providerId="ADAL" clId="{51944CE0-3847-459F-9E93-38F0D6AE4E09}" dt="2022-07-08T11:05:08.358" v="2223" actId="165"/>
          <ac:spMkLst>
            <pc:docMk/>
            <pc:sldMk cId="891167142" sldId="2147470137"/>
            <ac:spMk id="87" creationId="{E323DE83-04C9-BE76-0899-10C45DA0C33A}"/>
          </ac:spMkLst>
        </pc:spChg>
        <pc:spChg chg="del mod topLvl">
          <ac:chgData name="Anisha Laxmi" userId="e9b092c8-ceb3-4509-a0f8-a5704d6f9326" providerId="ADAL" clId="{51944CE0-3847-459F-9E93-38F0D6AE4E09}" dt="2022-07-08T11:06:57.363" v="2227" actId="478"/>
          <ac:spMkLst>
            <pc:docMk/>
            <pc:sldMk cId="891167142" sldId="2147470137"/>
            <ac:spMk id="88" creationId="{4FCBC033-67AD-65B9-3DE5-CE3177497A51}"/>
          </ac:spMkLst>
        </pc:spChg>
        <pc:spChg chg="del mod topLvl">
          <ac:chgData name="Anisha Laxmi" userId="e9b092c8-ceb3-4509-a0f8-a5704d6f9326" providerId="ADAL" clId="{51944CE0-3847-459F-9E93-38F0D6AE4E09}" dt="2022-07-08T11:06:55.467" v="2226" actId="478"/>
          <ac:spMkLst>
            <pc:docMk/>
            <pc:sldMk cId="891167142" sldId="2147470137"/>
            <ac:spMk id="89" creationId="{720FAD91-DE36-A516-CD10-5464C455FF65}"/>
          </ac:spMkLst>
        </pc:spChg>
        <pc:spChg chg="mod topLvl">
          <ac:chgData name="Anisha Laxmi" userId="e9b092c8-ceb3-4509-a0f8-a5704d6f9326" providerId="ADAL" clId="{51944CE0-3847-459F-9E93-38F0D6AE4E09}" dt="2022-07-08T11:09:25.805" v="2252" actId="12789"/>
          <ac:spMkLst>
            <pc:docMk/>
            <pc:sldMk cId="891167142" sldId="2147470137"/>
            <ac:spMk id="90" creationId="{4BB2B8D6-E38B-A6AD-AE60-F1F8A5BFC88E}"/>
          </ac:spMkLst>
        </pc:spChg>
        <pc:spChg chg="mod topLvl">
          <ac:chgData name="Anisha Laxmi" userId="e9b092c8-ceb3-4509-a0f8-a5704d6f9326" providerId="ADAL" clId="{51944CE0-3847-459F-9E93-38F0D6AE4E09}" dt="2022-07-08T11:05:08.358" v="2223" actId="165"/>
          <ac:spMkLst>
            <pc:docMk/>
            <pc:sldMk cId="891167142" sldId="2147470137"/>
            <ac:spMk id="91" creationId="{B1A8F063-5FF1-173E-1B3A-F83A290F42E7}"/>
          </ac:spMkLst>
        </pc:spChg>
        <pc:grpChg chg="add del mod">
          <ac:chgData name="Anisha Laxmi" userId="e9b092c8-ceb3-4509-a0f8-a5704d6f9326" providerId="ADAL" clId="{51944CE0-3847-459F-9E93-38F0D6AE4E09}" dt="2022-07-08T06:45:49.167" v="1488" actId="478"/>
          <ac:grpSpMkLst>
            <pc:docMk/>
            <pc:sldMk cId="891167142" sldId="2147470137"/>
            <ac:grpSpMk id="3" creationId="{D38E464F-6EC1-1DCB-B5FC-9E98A0DA918E}"/>
          </ac:grpSpMkLst>
        </pc:grpChg>
        <pc:grpChg chg="mod">
          <ac:chgData name="Anisha Laxmi" userId="e9b092c8-ceb3-4509-a0f8-a5704d6f9326" providerId="ADAL" clId="{51944CE0-3847-459F-9E93-38F0D6AE4E09}" dt="2022-07-08T06:45:31.321" v="1483" actId="552"/>
          <ac:grpSpMkLst>
            <pc:docMk/>
            <pc:sldMk cId="891167142" sldId="2147470137"/>
            <ac:grpSpMk id="13" creationId="{6360E26C-0442-9522-164B-4B55639E8F96}"/>
          </ac:grpSpMkLst>
        </pc:grpChg>
        <pc:grpChg chg="mod">
          <ac:chgData name="Anisha Laxmi" userId="e9b092c8-ceb3-4509-a0f8-a5704d6f9326" providerId="ADAL" clId="{51944CE0-3847-459F-9E93-38F0D6AE4E09}" dt="2022-07-08T06:45:31.321" v="1483" actId="552"/>
          <ac:grpSpMkLst>
            <pc:docMk/>
            <pc:sldMk cId="891167142" sldId="2147470137"/>
            <ac:grpSpMk id="16" creationId="{C1AD97C2-F5AD-B769-36DE-1BBCF7AA18D5}"/>
          </ac:grpSpMkLst>
        </pc:grpChg>
        <pc:grpChg chg="mod">
          <ac:chgData name="Anisha Laxmi" userId="e9b092c8-ceb3-4509-a0f8-a5704d6f9326" providerId="ADAL" clId="{51944CE0-3847-459F-9E93-38F0D6AE4E09}" dt="2022-07-08T06:45:31.321" v="1483" actId="552"/>
          <ac:grpSpMkLst>
            <pc:docMk/>
            <pc:sldMk cId="891167142" sldId="2147470137"/>
            <ac:grpSpMk id="19" creationId="{C900B374-5F70-C222-DC17-3B16CA15259B}"/>
          </ac:grpSpMkLst>
        </pc:grpChg>
        <pc:grpChg chg="mod">
          <ac:chgData name="Anisha Laxmi" userId="e9b092c8-ceb3-4509-a0f8-a5704d6f9326" providerId="ADAL" clId="{51944CE0-3847-459F-9E93-38F0D6AE4E09}" dt="2022-07-08T06:45:31.321" v="1483" actId="552"/>
          <ac:grpSpMkLst>
            <pc:docMk/>
            <pc:sldMk cId="891167142" sldId="2147470137"/>
            <ac:grpSpMk id="22" creationId="{B03649ED-B8C8-F87B-A1F6-B2F2448BAE0A}"/>
          </ac:grpSpMkLst>
        </pc:grpChg>
        <pc:grpChg chg="mod">
          <ac:chgData name="Anisha Laxmi" userId="e9b092c8-ceb3-4509-a0f8-a5704d6f9326" providerId="ADAL" clId="{51944CE0-3847-459F-9E93-38F0D6AE4E09}" dt="2022-07-08T06:45:31.321" v="1483" actId="552"/>
          <ac:grpSpMkLst>
            <pc:docMk/>
            <pc:sldMk cId="891167142" sldId="2147470137"/>
            <ac:grpSpMk id="26" creationId="{38E90E71-4DB5-5C75-EE15-12F78975C747}"/>
          </ac:grpSpMkLst>
        </pc:grpChg>
        <pc:grpChg chg="add del mod">
          <ac:chgData name="Anisha Laxmi" userId="e9b092c8-ceb3-4509-a0f8-a5704d6f9326" providerId="ADAL" clId="{51944CE0-3847-459F-9E93-38F0D6AE4E09}" dt="2022-07-08T06:45:23.742" v="1477"/>
          <ac:grpSpMkLst>
            <pc:docMk/>
            <pc:sldMk cId="891167142" sldId="2147470137"/>
            <ac:grpSpMk id="32" creationId="{12B3AE99-820C-4A3A-BBAD-B502AA86A11F}"/>
          </ac:grpSpMkLst>
        </pc:grpChg>
        <pc:grpChg chg="add del mod">
          <ac:chgData name="Anisha Laxmi" userId="e9b092c8-ceb3-4509-a0f8-a5704d6f9326" providerId="ADAL" clId="{51944CE0-3847-459F-9E93-38F0D6AE4E09}" dt="2022-07-08T06:45:23.742" v="1477"/>
          <ac:grpSpMkLst>
            <pc:docMk/>
            <pc:sldMk cId="891167142" sldId="2147470137"/>
            <ac:grpSpMk id="35" creationId="{C2E94B3F-377F-24EC-819B-CD08F4EFB80C}"/>
          </ac:grpSpMkLst>
        </pc:grpChg>
        <pc:grpChg chg="add del mod">
          <ac:chgData name="Anisha Laxmi" userId="e9b092c8-ceb3-4509-a0f8-a5704d6f9326" providerId="ADAL" clId="{51944CE0-3847-459F-9E93-38F0D6AE4E09}" dt="2022-07-08T06:45:23.742" v="1477"/>
          <ac:grpSpMkLst>
            <pc:docMk/>
            <pc:sldMk cId="891167142" sldId="2147470137"/>
            <ac:grpSpMk id="38" creationId="{ED50CC10-00EA-A2FD-6A40-B8366ED240E4}"/>
          </ac:grpSpMkLst>
        </pc:grpChg>
        <pc:grpChg chg="mod">
          <ac:chgData name="Anisha Laxmi" userId="e9b092c8-ceb3-4509-a0f8-a5704d6f9326" providerId="ADAL" clId="{51944CE0-3847-459F-9E93-38F0D6AE4E09}" dt="2022-07-08T06:45:23.497" v="1476" actId="164"/>
          <ac:grpSpMkLst>
            <pc:docMk/>
            <pc:sldMk cId="891167142" sldId="2147470137"/>
            <ac:grpSpMk id="41" creationId="{0850A23B-13D5-E2E1-5660-2789E2243BFF}"/>
          </ac:grpSpMkLst>
        </pc:grpChg>
        <pc:grpChg chg="add del mod">
          <ac:chgData name="Anisha Laxmi" userId="e9b092c8-ceb3-4509-a0f8-a5704d6f9326" providerId="ADAL" clId="{51944CE0-3847-459F-9E93-38F0D6AE4E09}" dt="2022-07-08T06:45:23.742" v="1477"/>
          <ac:grpSpMkLst>
            <pc:docMk/>
            <pc:sldMk cId="891167142" sldId="2147470137"/>
            <ac:grpSpMk id="44" creationId="{DB78E30D-3E72-200A-CC57-25472B217AB9}"/>
          </ac:grpSpMkLst>
        </pc:grpChg>
        <pc:grpChg chg="mod">
          <ac:chgData name="Anisha Laxmi" userId="e9b092c8-ceb3-4509-a0f8-a5704d6f9326" providerId="ADAL" clId="{51944CE0-3847-459F-9E93-38F0D6AE4E09}" dt="2022-07-08T06:45:23.497" v="1476" actId="164"/>
          <ac:grpSpMkLst>
            <pc:docMk/>
            <pc:sldMk cId="891167142" sldId="2147470137"/>
            <ac:grpSpMk id="45" creationId="{1EEFDA74-1950-EFE0-00F1-9D08514A5143}"/>
          </ac:grpSpMkLst>
        </pc:grpChg>
        <pc:grpChg chg="mod">
          <ac:chgData name="Anisha Laxmi" userId="e9b092c8-ceb3-4509-a0f8-a5704d6f9326" providerId="ADAL" clId="{51944CE0-3847-459F-9E93-38F0D6AE4E09}" dt="2022-07-08T06:45:23.497" v="1476" actId="164"/>
          <ac:grpSpMkLst>
            <pc:docMk/>
            <pc:sldMk cId="891167142" sldId="2147470137"/>
            <ac:grpSpMk id="46" creationId="{2A7FDCF8-B4C9-D61C-6B79-496FD6CD0F31}"/>
          </ac:grpSpMkLst>
        </pc:grpChg>
        <pc:grpChg chg="add mod">
          <ac:chgData name="Anisha Laxmi" userId="e9b092c8-ceb3-4509-a0f8-a5704d6f9326" providerId="ADAL" clId="{51944CE0-3847-459F-9E93-38F0D6AE4E09}" dt="2022-07-08T06:45:23.497" v="1476" actId="164"/>
          <ac:grpSpMkLst>
            <pc:docMk/>
            <pc:sldMk cId="891167142" sldId="2147470137"/>
            <ac:grpSpMk id="51" creationId="{C209955C-71E0-2DE5-48AD-CB614F1C9E4E}"/>
          </ac:grpSpMkLst>
        </pc:grpChg>
        <pc:grpChg chg="add mod">
          <ac:chgData name="Anisha Laxmi" userId="e9b092c8-ceb3-4509-a0f8-a5704d6f9326" providerId="ADAL" clId="{51944CE0-3847-459F-9E93-38F0D6AE4E09}" dt="2022-07-08T06:45:31.321" v="1483" actId="552"/>
          <ac:grpSpMkLst>
            <pc:docMk/>
            <pc:sldMk cId="891167142" sldId="2147470137"/>
            <ac:grpSpMk id="52" creationId="{21AD1E30-1AD1-5293-097F-98A39A3E56E6}"/>
          </ac:grpSpMkLst>
        </pc:grpChg>
        <pc:grpChg chg="add mod">
          <ac:chgData name="Anisha Laxmi" userId="e9b092c8-ceb3-4509-a0f8-a5704d6f9326" providerId="ADAL" clId="{51944CE0-3847-459F-9E93-38F0D6AE4E09}" dt="2022-07-08T06:45:31.321" v="1483" actId="552"/>
          <ac:grpSpMkLst>
            <pc:docMk/>
            <pc:sldMk cId="891167142" sldId="2147470137"/>
            <ac:grpSpMk id="55" creationId="{7963142C-8E29-FAA2-B584-01559F0B7E2D}"/>
          </ac:grpSpMkLst>
        </pc:grpChg>
        <pc:grpChg chg="add mod">
          <ac:chgData name="Anisha Laxmi" userId="e9b092c8-ceb3-4509-a0f8-a5704d6f9326" providerId="ADAL" clId="{51944CE0-3847-459F-9E93-38F0D6AE4E09}" dt="2022-07-08T06:45:31.321" v="1483" actId="552"/>
          <ac:grpSpMkLst>
            <pc:docMk/>
            <pc:sldMk cId="891167142" sldId="2147470137"/>
            <ac:grpSpMk id="58" creationId="{CEFAC761-AA7E-5E20-E384-9DD65D5D48FE}"/>
          </ac:grpSpMkLst>
        </pc:grpChg>
        <pc:grpChg chg="mod">
          <ac:chgData name="Anisha Laxmi" userId="e9b092c8-ceb3-4509-a0f8-a5704d6f9326" providerId="ADAL" clId="{51944CE0-3847-459F-9E93-38F0D6AE4E09}" dt="2022-07-08T06:45:31.321" v="1483" actId="552"/>
          <ac:grpSpMkLst>
            <pc:docMk/>
            <pc:sldMk cId="891167142" sldId="2147470137"/>
            <ac:grpSpMk id="61" creationId="{24C8F6A2-EFD2-5091-1B44-D16C4561BCB2}"/>
          </ac:grpSpMkLst>
        </pc:grpChg>
        <pc:grpChg chg="add mod">
          <ac:chgData name="Anisha Laxmi" userId="e9b092c8-ceb3-4509-a0f8-a5704d6f9326" providerId="ADAL" clId="{51944CE0-3847-459F-9E93-38F0D6AE4E09}" dt="2022-07-08T06:45:31.321" v="1483" actId="552"/>
          <ac:grpSpMkLst>
            <pc:docMk/>
            <pc:sldMk cId="891167142" sldId="2147470137"/>
            <ac:grpSpMk id="64" creationId="{738C4D17-2C19-E088-EF87-C58B010D89E0}"/>
          </ac:grpSpMkLst>
        </pc:grpChg>
        <pc:grpChg chg="mod">
          <ac:chgData name="Anisha Laxmi" userId="e9b092c8-ceb3-4509-a0f8-a5704d6f9326" providerId="ADAL" clId="{51944CE0-3847-459F-9E93-38F0D6AE4E09}" dt="2022-07-08T06:45:31.321" v="1483" actId="552"/>
          <ac:grpSpMkLst>
            <pc:docMk/>
            <pc:sldMk cId="891167142" sldId="2147470137"/>
            <ac:grpSpMk id="65" creationId="{57E65B53-55AB-0F1A-0E5F-9B188EC313E0}"/>
          </ac:grpSpMkLst>
        </pc:grpChg>
        <pc:grpChg chg="mod">
          <ac:chgData name="Anisha Laxmi" userId="e9b092c8-ceb3-4509-a0f8-a5704d6f9326" providerId="ADAL" clId="{51944CE0-3847-459F-9E93-38F0D6AE4E09}" dt="2022-07-08T06:45:31.321" v="1483" actId="552"/>
          <ac:grpSpMkLst>
            <pc:docMk/>
            <pc:sldMk cId="891167142" sldId="2147470137"/>
            <ac:grpSpMk id="66" creationId="{969DF8C0-62AD-A0A7-E29C-C84E33C41DB5}"/>
          </ac:grpSpMkLst>
        </pc:grpChg>
        <pc:grpChg chg="add del mod">
          <ac:chgData name="Anisha Laxmi" userId="e9b092c8-ceb3-4509-a0f8-a5704d6f9326" providerId="ADAL" clId="{51944CE0-3847-459F-9E93-38F0D6AE4E09}" dt="2022-07-08T06:45:47.941" v="1487" actId="21"/>
          <ac:grpSpMkLst>
            <pc:docMk/>
            <pc:sldMk cId="891167142" sldId="2147470137"/>
            <ac:grpSpMk id="71" creationId="{E04E5120-9827-ED8F-3BE0-C415CE0227C0}"/>
          </ac:grpSpMkLst>
        </pc:grpChg>
        <pc:grpChg chg="add del mod">
          <ac:chgData name="Anisha Laxmi" userId="e9b092c8-ceb3-4509-a0f8-a5704d6f9326" providerId="ADAL" clId="{51944CE0-3847-459F-9E93-38F0D6AE4E09}" dt="2022-07-08T11:05:08.198" v="2222" actId="165"/>
          <ac:grpSpMkLst>
            <pc:docMk/>
            <pc:sldMk cId="891167142" sldId="2147470137"/>
            <ac:grpSpMk id="72" creationId="{1A5869F6-8862-F4DA-4DB8-4664EDE3A486}"/>
          </ac:grpSpMkLst>
        </pc:grpChg>
        <pc:grpChg chg="del mod topLvl">
          <ac:chgData name="Anisha Laxmi" userId="e9b092c8-ceb3-4509-a0f8-a5704d6f9326" providerId="ADAL" clId="{51944CE0-3847-459F-9E93-38F0D6AE4E09}" dt="2022-07-08T11:05:08.358" v="2223" actId="165"/>
          <ac:grpSpMkLst>
            <pc:docMk/>
            <pc:sldMk cId="891167142" sldId="2147470137"/>
            <ac:grpSpMk id="73" creationId="{B2F71337-8A23-2E89-9F20-00E1D5D38A66}"/>
          </ac:grpSpMkLst>
        </pc:grpChg>
        <pc:grpChg chg="del mod topLvl">
          <ac:chgData name="Anisha Laxmi" userId="e9b092c8-ceb3-4509-a0f8-a5704d6f9326" providerId="ADAL" clId="{51944CE0-3847-459F-9E93-38F0D6AE4E09}" dt="2022-07-08T11:05:08.358" v="2223" actId="165"/>
          <ac:grpSpMkLst>
            <pc:docMk/>
            <pc:sldMk cId="891167142" sldId="2147470137"/>
            <ac:grpSpMk id="74" creationId="{09E9B4A3-8D6F-28CC-F0C7-A60268BC87FC}"/>
          </ac:grpSpMkLst>
        </pc:grpChg>
        <pc:grpChg chg="del mod topLvl">
          <ac:chgData name="Anisha Laxmi" userId="e9b092c8-ceb3-4509-a0f8-a5704d6f9326" providerId="ADAL" clId="{51944CE0-3847-459F-9E93-38F0D6AE4E09}" dt="2022-07-08T11:05:08.358" v="2223" actId="165"/>
          <ac:grpSpMkLst>
            <pc:docMk/>
            <pc:sldMk cId="891167142" sldId="2147470137"/>
            <ac:grpSpMk id="75" creationId="{312162EA-A61C-2D99-E522-E2CFEF8495BB}"/>
          </ac:grpSpMkLst>
        </pc:grpChg>
        <pc:grpChg chg="del mod topLvl">
          <ac:chgData name="Anisha Laxmi" userId="e9b092c8-ceb3-4509-a0f8-a5704d6f9326" providerId="ADAL" clId="{51944CE0-3847-459F-9E93-38F0D6AE4E09}" dt="2022-07-08T11:05:08.358" v="2223" actId="165"/>
          <ac:grpSpMkLst>
            <pc:docMk/>
            <pc:sldMk cId="891167142" sldId="2147470137"/>
            <ac:grpSpMk id="76" creationId="{3708D04F-0275-06EC-EC99-E8A9592FC706}"/>
          </ac:grpSpMkLst>
        </pc:grpChg>
        <pc:grpChg chg="del mod topLvl">
          <ac:chgData name="Anisha Laxmi" userId="e9b092c8-ceb3-4509-a0f8-a5704d6f9326" providerId="ADAL" clId="{51944CE0-3847-459F-9E93-38F0D6AE4E09}" dt="2022-07-08T11:09:30.135" v="2253" actId="165"/>
          <ac:grpSpMkLst>
            <pc:docMk/>
            <pc:sldMk cId="891167142" sldId="2147470137"/>
            <ac:grpSpMk id="77" creationId="{7C0263FF-1D13-DF99-0448-DCAF2AF2877E}"/>
          </ac:grpSpMkLst>
        </pc:grpChg>
        <pc:grpChg chg="del mod topLvl">
          <ac:chgData name="Anisha Laxmi" userId="e9b092c8-ceb3-4509-a0f8-a5704d6f9326" providerId="ADAL" clId="{51944CE0-3847-459F-9E93-38F0D6AE4E09}" dt="2022-07-08T11:09:17.129" v="2248" actId="478"/>
          <ac:grpSpMkLst>
            <pc:docMk/>
            <pc:sldMk cId="891167142" sldId="2147470137"/>
            <ac:grpSpMk id="78" creationId="{DE44BDEF-B022-3F09-C059-C71EA836F438}"/>
          </ac:grpSpMkLst>
        </pc:grpChg>
        <pc:grpChg chg="del mod topLvl">
          <ac:chgData name="Anisha Laxmi" userId="e9b092c8-ceb3-4509-a0f8-a5704d6f9326" providerId="ADAL" clId="{51944CE0-3847-459F-9E93-38F0D6AE4E09}" dt="2022-07-08T11:07:06.886" v="2230" actId="478"/>
          <ac:grpSpMkLst>
            <pc:docMk/>
            <pc:sldMk cId="891167142" sldId="2147470137"/>
            <ac:grpSpMk id="85" creationId="{08EE7C5E-26AE-0913-CF77-B464BF573C66}"/>
          </ac:grpSpMkLst>
        </pc:grpChg>
        <pc:picChg chg="add mod">
          <ac:chgData name="Anisha Laxmi" userId="e9b092c8-ceb3-4509-a0f8-a5704d6f9326" providerId="ADAL" clId="{51944CE0-3847-459F-9E93-38F0D6AE4E09}" dt="2022-07-08T11:09:25.805" v="2252" actId="12789"/>
          <ac:picMkLst>
            <pc:docMk/>
            <pc:sldMk cId="891167142" sldId="2147470137"/>
            <ac:picMk id="92" creationId="{7E9B9080-572B-E910-6DC9-F687953EA278}"/>
          </ac:picMkLst>
        </pc:picChg>
        <pc:picChg chg="add mod">
          <ac:chgData name="Anisha Laxmi" userId="e9b092c8-ceb3-4509-a0f8-a5704d6f9326" providerId="ADAL" clId="{51944CE0-3847-459F-9E93-38F0D6AE4E09}" dt="2022-07-08T11:09:24.551" v="2251" actId="12789"/>
          <ac:picMkLst>
            <pc:docMk/>
            <pc:sldMk cId="891167142" sldId="2147470137"/>
            <ac:picMk id="93" creationId="{5758ED93-5B4E-DC50-F03B-708F41A06137}"/>
          </ac:picMkLst>
        </pc:picChg>
        <pc:picChg chg="add mod">
          <ac:chgData name="Anisha Laxmi" userId="e9b092c8-ceb3-4509-a0f8-a5704d6f9326" providerId="ADAL" clId="{51944CE0-3847-459F-9E93-38F0D6AE4E09}" dt="2022-07-08T11:09:33.905" v="2255" actId="12789"/>
          <ac:picMkLst>
            <pc:docMk/>
            <pc:sldMk cId="891167142" sldId="2147470137"/>
            <ac:picMk id="94" creationId="{81A4628A-12C1-A09B-9716-B06C03AC4EB4}"/>
          </ac:picMkLst>
        </pc:picChg>
      </pc:sldChg>
      <pc:sldChg chg="addSp modSp add del mod">
        <pc:chgData name="Anisha Laxmi" userId="e9b092c8-ceb3-4509-a0f8-a5704d6f9326" providerId="ADAL" clId="{51944CE0-3847-459F-9E93-38F0D6AE4E09}" dt="2022-07-08T09:39:26.772" v="1883" actId="255"/>
        <pc:sldMkLst>
          <pc:docMk/>
          <pc:sldMk cId="1377334834" sldId="2147470138"/>
        </pc:sldMkLst>
        <pc:spChg chg="add mod">
          <ac:chgData name="Anisha Laxmi" userId="e9b092c8-ceb3-4509-a0f8-a5704d6f9326" providerId="ADAL" clId="{51944CE0-3847-459F-9E93-38F0D6AE4E09}" dt="2022-07-08T09:29:47.524" v="1873" actId="20577"/>
          <ac:spMkLst>
            <pc:docMk/>
            <pc:sldMk cId="1377334834" sldId="2147470138"/>
            <ac:spMk id="4" creationId="{68931CD6-6CE3-472A-2237-D80D10A1AE6D}"/>
          </ac:spMkLst>
        </pc:spChg>
        <pc:spChg chg="mod">
          <ac:chgData name="Anisha Laxmi" userId="e9b092c8-ceb3-4509-a0f8-a5704d6f9326" providerId="ADAL" clId="{51944CE0-3847-459F-9E93-38F0D6AE4E09}" dt="2022-07-08T09:39:26.772" v="1883" actId="255"/>
          <ac:spMkLst>
            <pc:docMk/>
            <pc:sldMk cId="1377334834" sldId="2147470138"/>
            <ac:spMk id="22" creationId="{91322D31-485E-484B-90F0-134C930E4B30}"/>
          </ac:spMkLst>
        </pc:spChg>
        <pc:spChg chg="mod">
          <ac:chgData name="Anisha Laxmi" userId="e9b092c8-ceb3-4509-a0f8-a5704d6f9326" providerId="ADAL" clId="{51944CE0-3847-459F-9E93-38F0D6AE4E09}" dt="2022-07-08T09:39:26.772" v="1883" actId="255"/>
          <ac:spMkLst>
            <pc:docMk/>
            <pc:sldMk cId="1377334834" sldId="2147470138"/>
            <ac:spMk id="23" creationId="{BDE299F9-DBB4-6541-B2CF-0B530121242A}"/>
          </ac:spMkLst>
        </pc:spChg>
        <pc:spChg chg="mod">
          <ac:chgData name="Anisha Laxmi" userId="e9b092c8-ceb3-4509-a0f8-a5704d6f9326" providerId="ADAL" clId="{51944CE0-3847-459F-9E93-38F0D6AE4E09}" dt="2022-07-08T09:39:26.772" v="1883" actId="255"/>
          <ac:spMkLst>
            <pc:docMk/>
            <pc:sldMk cId="1377334834" sldId="2147470138"/>
            <ac:spMk id="24" creationId="{18E6ED83-9D75-6444-BB3C-9801364FCA2A}"/>
          </ac:spMkLst>
        </pc:spChg>
        <pc:spChg chg="mod">
          <ac:chgData name="Anisha Laxmi" userId="e9b092c8-ceb3-4509-a0f8-a5704d6f9326" providerId="ADAL" clId="{51944CE0-3847-459F-9E93-38F0D6AE4E09}" dt="2022-07-08T09:39:26.772" v="1883" actId="255"/>
          <ac:spMkLst>
            <pc:docMk/>
            <pc:sldMk cId="1377334834" sldId="2147470138"/>
            <ac:spMk id="25" creationId="{4DAA518B-8A9E-6643-8792-4DDFE593A9D5}"/>
          </ac:spMkLst>
        </pc:spChg>
        <pc:spChg chg="mod">
          <ac:chgData name="Anisha Laxmi" userId="e9b092c8-ceb3-4509-a0f8-a5704d6f9326" providerId="ADAL" clId="{51944CE0-3847-459F-9E93-38F0D6AE4E09}" dt="2022-07-08T09:39:26.772" v="1883" actId="255"/>
          <ac:spMkLst>
            <pc:docMk/>
            <pc:sldMk cId="1377334834" sldId="2147470138"/>
            <ac:spMk id="26" creationId="{396FA6BA-8781-4342-8B1C-CBD7FA9B1DDB}"/>
          </ac:spMkLst>
        </pc:spChg>
      </pc:sldChg>
      <pc:sldChg chg="addSp delSp modSp add del mod modClrScheme chgLayout modNotesTx">
        <pc:chgData name="Anisha Laxmi" userId="e9b092c8-ceb3-4509-a0f8-a5704d6f9326" providerId="ADAL" clId="{51944CE0-3847-459F-9E93-38F0D6AE4E09}" dt="2022-07-08T09:40:41.851" v="1888" actId="478"/>
        <pc:sldMkLst>
          <pc:docMk/>
          <pc:sldMk cId="2383670631" sldId="2147470139"/>
        </pc:sldMkLst>
        <pc:spChg chg="mod ord">
          <ac:chgData name="Anisha Laxmi" userId="e9b092c8-ceb3-4509-a0f8-a5704d6f9326" providerId="ADAL" clId="{51944CE0-3847-459F-9E93-38F0D6AE4E09}" dt="2022-07-08T09:40:36.787" v="1887"/>
          <ac:spMkLst>
            <pc:docMk/>
            <pc:sldMk cId="2383670631" sldId="2147470139"/>
            <ac:spMk id="2" creationId="{C59714D4-04A7-1149-B09E-BDCC925CD6CB}"/>
          </ac:spMkLst>
        </pc:spChg>
        <pc:spChg chg="add del mod ord">
          <ac:chgData name="Anisha Laxmi" userId="e9b092c8-ceb3-4509-a0f8-a5704d6f9326" providerId="ADAL" clId="{51944CE0-3847-459F-9E93-38F0D6AE4E09}" dt="2022-07-08T09:40:41.851" v="1888" actId="478"/>
          <ac:spMkLst>
            <pc:docMk/>
            <pc:sldMk cId="2383670631" sldId="2147470139"/>
            <ac:spMk id="3" creationId="{4090C55F-4188-DEFC-3667-36BDD042EEFD}"/>
          </ac:spMkLst>
        </pc:spChg>
      </pc:sldChg>
      <pc:sldChg chg="addSp delSp modSp add del mod modClrScheme chgLayout modNotesTx">
        <pc:chgData name="Anisha Laxmi" userId="e9b092c8-ceb3-4509-a0f8-a5704d6f9326" providerId="ADAL" clId="{51944CE0-3847-459F-9E93-38F0D6AE4E09}" dt="2022-07-08T11:10:27.807" v="2258" actId="478"/>
        <pc:sldMkLst>
          <pc:docMk/>
          <pc:sldMk cId="3510665329" sldId="2147470140"/>
        </pc:sldMkLst>
        <pc:spChg chg="mod ord">
          <ac:chgData name="Anisha Laxmi" userId="e9b092c8-ceb3-4509-a0f8-a5704d6f9326" providerId="ADAL" clId="{51944CE0-3847-459F-9E93-38F0D6AE4E09}" dt="2022-07-08T11:10:20.996" v="2257"/>
          <ac:spMkLst>
            <pc:docMk/>
            <pc:sldMk cId="3510665329" sldId="2147470140"/>
            <ac:spMk id="2" creationId="{C59714D4-04A7-1149-B09E-BDCC925CD6CB}"/>
          </ac:spMkLst>
        </pc:spChg>
        <pc:spChg chg="add del mod ord">
          <ac:chgData name="Anisha Laxmi" userId="e9b092c8-ceb3-4509-a0f8-a5704d6f9326" providerId="ADAL" clId="{51944CE0-3847-459F-9E93-38F0D6AE4E09}" dt="2022-07-08T11:10:27.807" v="2258" actId="478"/>
          <ac:spMkLst>
            <pc:docMk/>
            <pc:sldMk cId="3510665329" sldId="2147470140"/>
            <ac:spMk id="3" creationId="{4C8E05D3-048A-422D-3A31-C3FCD2E58279}"/>
          </ac:spMkLst>
        </pc:spChg>
      </pc:sldChg>
      <pc:sldChg chg="addSp delSp modSp add del mod ord modNotesTx">
        <pc:chgData name="Anisha Laxmi" userId="e9b092c8-ceb3-4509-a0f8-a5704d6f9326" providerId="ADAL" clId="{51944CE0-3847-459F-9E93-38F0D6AE4E09}" dt="2022-07-08T13:16:54.482" v="2568"/>
        <pc:sldMkLst>
          <pc:docMk/>
          <pc:sldMk cId="690007211" sldId="2147470141"/>
        </pc:sldMkLst>
        <pc:spChg chg="mod">
          <ac:chgData name="Anisha Laxmi" userId="e9b092c8-ceb3-4509-a0f8-a5704d6f9326" providerId="ADAL" clId="{51944CE0-3847-459F-9E93-38F0D6AE4E09}" dt="2022-07-08T13:16:54.482" v="2568"/>
          <ac:spMkLst>
            <pc:docMk/>
            <pc:sldMk cId="690007211" sldId="2147470141"/>
            <ac:spMk id="2" creationId="{43B05244-C2B0-F121-D8B5-F3DB54BEEE4B}"/>
          </ac:spMkLst>
        </pc:spChg>
        <pc:spChg chg="del">
          <ac:chgData name="Anisha Laxmi" userId="e9b092c8-ceb3-4509-a0f8-a5704d6f9326" providerId="ADAL" clId="{51944CE0-3847-459F-9E93-38F0D6AE4E09}" dt="2022-07-08T06:50:19.640" v="1552" actId="478"/>
          <ac:spMkLst>
            <pc:docMk/>
            <pc:sldMk cId="690007211" sldId="2147470141"/>
            <ac:spMk id="4" creationId="{B6CDDD50-0417-F850-EA93-B24EC9CFE56C}"/>
          </ac:spMkLst>
        </pc:spChg>
        <pc:spChg chg="add del mod">
          <ac:chgData name="Anisha Laxmi" userId="e9b092c8-ceb3-4509-a0f8-a5704d6f9326" providerId="ADAL" clId="{51944CE0-3847-459F-9E93-38F0D6AE4E09}" dt="2022-07-08T06:50:20.812" v="1553" actId="478"/>
          <ac:spMkLst>
            <pc:docMk/>
            <pc:sldMk cId="690007211" sldId="2147470141"/>
            <ac:spMk id="6" creationId="{C6E466E0-3267-D74F-90A5-1A401F62CA1C}"/>
          </ac:spMkLst>
        </pc:spChg>
        <pc:spChg chg="mod">
          <ac:chgData name="Anisha Laxmi" userId="e9b092c8-ceb3-4509-a0f8-a5704d6f9326" providerId="ADAL" clId="{51944CE0-3847-459F-9E93-38F0D6AE4E09}" dt="2022-07-08T06:50:17.917" v="1551" actId="207"/>
          <ac:spMkLst>
            <pc:docMk/>
            <pc:sldMk cId="690007211" sldId="2147470141"/>
            <ac:spMk id="8" creationId="{FF981354-2DEA-4867-B984-4B4C62D500BA}"/>
          </ac:spMkLst>
        </pc:spChg>
        <pc:picChg chg="del">
          <ac:chgData name="Anisha Laxmi" userId="e9b092c8-ceb3-4509-a0f8-a5704d6f9326" providerId="ADAL" clId="{51944CE0-3847-459F-9E93-38F0D6AE4E09}" dt="2022-07-08T06:50:24.934" v="1554" actId="478"/>
          <ac:picMkLst>
            <pc:docMk/>
            <pc:sldMk cId="690007211" sldId="2147470141"/>
            <ac:picMk id="7" creationId="{3C45B6DC-2D78-F0F7-191D-C1D6D7477C56}"/>
          </ac:picMkLst>
        </pc:picChg>
        <pc:picChg chg="add mod">
          <ac:chgData name="Anisha Laxmi" userId="e9b092c8-ceb3-4509-a0f8-a5704d6f9326" providerId="ADAL" clId="{51944CE0-3847-459F-9E93-38F0D6AE4E09}" dt="2022-07-08T11:10:44.248" v="2259" actId="208"/>
          <ac:picMkLst>
            <pc:docMk/>
            <pc:sldMk cId="690007211" sldId="2147470141"/>
            <ac:picMk id="9" creationId="{5FD6FA6A-1B16-E93E-33E3-000DC6E954A9}"/>
          </ac:picMkLst>
        </pc:picChg>
      </pc:sldChg>
      <pc:sldChg chg="addSp delSp modSp add del mod ord modClrScheme chgLayout modNotesTx">
        <pc:chgData name="Anisha Laxmi" userId="e9b092c8-ceb3-4509-a0f8-a5704d6f9326" providerId="ADAL" clId="{51944CE0-3847-459F-9E93-38F0D6AE4E09}" dt="2022-07-08T09:57:37.417" v="1955"/>
        <pc:sldMkLst>
          <pc:docMk/>
          <pc:sldMk cId="4054905272" sldId="2147470142"/>
        </pc:sldMkLst>
        <pc:spChg chg="mod ord">
          <ac:chgData name="Anisha Laxmi" userId="e9b092c8-ceb3-4509-a0f8-a5704d6f9326" providerId="ADAL" clId="{51944CE0-3847-459F-9E93-38F0D6AE4E09}" dt="2022-07-08T06:51:02.176" v="1571"/>
          <ac:spMkLst>
            <pc:docMk/>
            <pc:sldMk cId="4054905272" sldId="2147470142"/>
            <ac:spMk id="2" creationId="{F56D7165-909E-4F54-AC04-8B1BF49070CE}"/>
          </ac:spMkLst>
        </pc:spChg>
        <pc:spChg chg="add del mod ord">
          <ac:chgData name="Anisha Laxmi" userId="e9b092c8-ceb3-4509-a0f8-a5704d6f9326" providerId="ADAL" clId="{51944CE0-3847-459F-9E93-38F0D6AE4E09}" dt="2022-07-08T06:51:02.176" v="1571"/>
          <ac:spMkLst>
            <pc:docMk/>
            <pc:sldMk cId="4054905272" sldId="2147470142"/>
            <ac:spMk id="3" creationId="{5BC336EA-F7E8-CEAA-501B-AD08177E406C}"/>
          </ac:spMkLst>
        </pc:spChg>
        <pc:spChg chg="add del mod ord">
          <ac:chgData name="Anisha Laxmi" userId="e9b092c8-ceb3-4509-a0f8-a5704d6f9326" providerId="ADAL" clId="{51944CE0-3847-459F-9E93-38F0D6AE4E09}" dt="2022-07-08T06:51:02.176" v="1571"/>
          <ac:spMkLst>
            <pc:docMk/>
            <pc:sldMk cId="4054905272" sldId="2147470142"/>
            <ac:spMk id="4" creationId="{9D61847F-9C95-DB33-125C-3DA6703B7119}"/>
          </ac:spMkLst>
        </pc:spChg>
        <pc:spChg chg="del mod ord">
          <ac:chgData name="Anisha Laxmi" userId="e9b092c8-ceb3-4509-a0f8-a5704d6f9326" providerId="ADAL" clId="{51944CE0-3847-459F-9E93-38F0D6AE4E09}" dt="2022-07-08T06:50:59.305" v="1569"/>
          <ac:spMkLst>
            <pc:docMk/>
            <pc:sldMk cId="4054905272" sldId="2147470142"/>
            <ac:spMk id="5" creationId="{FD45962C-8F6A-2184-3730-AF39A12F6045}"/>
          </ac:spMkLst>
        </pc:spChg>
        <pc:spChg chg="add mod ord">
          <ac:chgData name="Anisha Laxmi" userId="e9b092c8-ceb3-4509-a0f8-a5704d6f9326" providerId="ADAL" clId="{51944CE0-3847-459F-9E93-38F0D6AE4E09}" dt="2022-07-08T09:57:02.358" v="1953" actId="20577"/>
          <ac:spMkLst>
            <pc:docMk/>
            <pc:sldMk cId="4054905272" sldId="2147470142"/>
            <ac:spMk id="6" creationId="{E2CC3888-8B2D-36FB-3C3E-DB2CD09739E6}"/>
          </ac:spMkLst>
        </pc:spChg>
        <pc:spChg chg="add del mod ord">
          <ac:chgData name="Anisha Laxmi" userId="e9b092c8-ceb3-4509-a0f8-a5704d6f9326" providerId="ADAL" clId="{51944CE0-3847-459F-9E93-38F0D6AE4E09}" dt="2022-07-08T09:41:34.481" v="1892" actId="478"/>
          <ac:spMkLst>
            <pc:docMk/>
            <pc:sldMk cId="4054905272" sldId="2147470142"/>
            <ac:spMk id="7" creationId="{6FB9CA7D-0B57-91C3-0324-EB005536ECD9}"/>
          </ac:spMkLst>
        </pc:spChg>
        <pc:spChg chg="add del mod topLvl">
          <ac:chgData name="Anisha Laxmi" userId="e9b092c8-ceb3-4509-a0f8-a5704d6f9326" providerId="ADAL" clId="{51944CE0-3847-459F-9E93-38F0D6AE4E09}" dt="2022-07-08T09:41:58.271" v="1900" actId="207"/>
          <ac:spMkLst>
            <pc:docMk/>
            <pc:sldMk cId="4054905272" sldId="2147470142"/>
            <ac:spMk id="8" creationId="{A0CE46A5-B43A-BB3A-9CA4-3F2CD53FFCD9}"/>
          </ac:spMkLst>
        </pc:spChg>
        <pc:spChg chg="add mod topLvl">
          <ac:chgData name="Anisha Laxmi" userId="e9b092c8-ceb3-4509-a0f8-a5704d6f9326" providerId="ADAL" clId="{51944CE0-3847-459F-9E93-38F0D6AE4E09}" dt="2022-07-08T09:56:53.177" v="1950" actId="408"/>
          <ac:spMkLst>
            <pc:docMk/>
            <pc:sldMk cId="4054905272" sldId="2147470142"/>
            <ac:spMk id="9" creationId="{95139305-FEA6-E22F-FA59-891598ECABD9}"/>
          </ac:spMkLst>
        </pc:spChg>
        <pc:spChg chg="add mod topLvl">
          <ac:chgData name="Anisha Laxmi" userId="e9b092c8-ceb3-4509-a0f8-a5704d6f9326" providerId="ADAL" clId="{51944CE0-3847-459F-9E93-38F0D6AE4E09}" dt="2022-07-08T09:56:51.655" v="1949" actId="12789"/>
          <ac:spMkLst>
            <pc:docMk/>
            <pc:sldMk cId="4054905272" sldId="2147470142"/>
            <ac:spMk id="10" creationId="{3C2971DF-57B9-94BF-005B-3F064B1B323B}"/>
          </ac:spMkLst>
        </pc:spChg>
        <pc:spChg chg="add mod topLvl">
          <ac:chgData name="Anisha Laxmi" userId="e9b092c8-ceb3-4509-a0f8-a5704d6f9326" providerId="ADAL" clId="{51944CE0-3847-459F-9E93-38F0D6AE4E09}" dt="2022-07-08T06:51:32.708" v="1580" actId="165"/>
          <ac:spMkLst>
            <pc:docMk/>
            <pc:sldMk cId="4054905272" sldId="2147470142"/>
            <ac:spMk id="11" creationId="{78BEE09A-390C-3088-EA91-175339EB1A51}"/>
          </ac:spMkLst>
        </pc:spChg>
        <pc:spChg chg="add mod topLvl">
          <ac:chgData name="Anisha Laxmi" userId="e9b092c8-ceb3-4509-a0f8-a5704d6f9326" providerId="ADAL" clId="{51944CE0-3847-459F-9E93-38F0D6AE4E09}" dt="2022-07-08T06:51:32.708" v="1580" actId="165"/>
          <ac:spMkLst>
            <pc:docMk/>
            <pc:sldMk cId="4054905272" sldId="2147470142"/>
            <ac:spMk id="12" creationId="{2FC37D4F-B9A3-24BE-F933-24EF29CBA687}"/>
          </ac:spMkLst>
        </pc:spChg>
        <pc:spChg chg="mod">
          <ac:chgData name="Anisha Laxmi" userId="e9b092c8-ceb3-4509-a0f8-a5704d6f9326" providerId="ADAL" clId="{51944CE0-3847-459F-9E93-38F0D6AE4E09}" dt="2022-07-08T06:52:03.646" v="1582" actId="207"/>
          <ac:spMkLst>
            <pc:docMk/>
            <pc:sldMk cId="4054905272" sldId="2147470142"/>
            <ac:spMk id="16" creationId="{BD719B0A-A5BF-0FC2-F0C4-2C4DCA5340DD}"/>
          </ac:spMkLst>
        </pc:spChg>
        <pc:spChg chg="mod">
          <ac:chgData name="Anisha Laxmi" userId="e9b092c8-ceb3-4509-a0f8-a5704d6f9326" providerId="ADAL" clId="{51944CE0-3847-459F-9E93-38F0D6AE4E09}" dt="2022-07-08T06:51:32.708" v="1580" actId="165"/>
          <ac:spMkLst>
            <pc:docMk/>
            <pc:sldMk cId="4054905272" sldId="2147470142"/>
            <ac:spMk id="17" creationId="{FD182110-0B4B-5E48-62F9-F4CF97D43DC4}"/>
          </ac:spMkLst>
        </pc:spChg>
        <pc:spChg chg="mod">
          <ac:chgData name="Anisha Laxmi" userId="e9b092c8-ceb3-4509-a0f8-a5704d6f9326" providerId="ADAL" clId="{51944CE0-3847-459F-9E93-38F0D6AE4E09}" dt="2022-07-08T06:52:13.338" v="1584" actId="207"/>
          <ac:spMkLst>
            <pc:docMk/>
            <pc:sldMk cId="4054905272" sldId="2147470142"/>
            <ac:spMk id="18" creationId="{5CD58A23-87C7-0E83-A050-73CE01D93731}"/>
          </ac:spMkLst>
        </pc:spChg>
        <pc:spChg chg="mod">
          <ac:chgData name="Anisha Laxmi" userId="e9b092c8-ceb3-4509-a0f8-a5704d6f9326" providerId="ADAL" clId="{51944CE0-3847-459F-9E93-38F0D6AE4E09}" dt="2022-07-08T06:52:05.661" v="1583" actId="207"/>
          <ac:spMkLst>
            <pc:docMk/>
            <pc:sldMk cId="4054905272" sldId="2147470142"/>
            <ac:spMk id="20" creationId="{B0D55ED0-D670-989F-4222-E2BD1C7387C6}"/>
          </ac:spMkLst>
        </pc:spChg>
        <pc:spChg chg="mod">
          <ac:chgData name="Anisha Laxmi" userId="e9b092c8-ceb3-4509-a0f8-a5704d6f9326" providerId="ADAL" clId="{51944CE0-3847-459F-9E93-38F0D6AE4E09}" dt="2022-07-08T06:52:19.874" v="1587" actId="207"/>
          <ac:spMkLst>
            <pc:docMk/>
            <pc:sldMk cId="4054905272" sldId="2147470142"/>
            <ac:spMk id="21" creationId="{62D07BBE-CD1F-A4BF-BB9A-8B24C6BAC811}"/>
          </ac:spMkLst>
        </pc:spChg>
        <pc:spChg chg="mod">
          <ac:chgData name="Anisha Laxmi" userId="e9b092c8-ceb3-4509-a0f8-a5704d6f9326" providerId="ADAL" clId="{51944CE0-3847-459F-9E93-38F0D6AE4E09}" dt="2022-07-08T06:52:18.254" v="1586" actId="207"/>
          <ac:spMkLst>
            <pc:docMk/>
            <pc:sldMk cId="4054905272" sldId="2147470142"/>
            <ac:spMk id="22" creationId="{2541FF7F-8F64-1523-F4A3-1CB5934CA704}"/>
          </ac:spMkLst>
        </pc:spChg>
        <pc:spChg chg="mod">
          <ac:chgData name="Anisha Laxmi" userId="e9b092c8-ceb3-4509-a0f8-a5704d6f9326" providerId="ADAL" clId="{51944CE0-3847-459F-9E93-38F0D6AE4E09}" dt="2022-07-08T06:52:15.483" v="1585" actId="207"/>
          <ac:spMkLst>
            <pc:docMk/>
            <pc:sldMk cId="4054905272" sldId="2147470142"/>
            <ac:spMk id="23" creationId="{A936EE40-2E69-A2D2-3CA1-41C3BEBFA957}"/>
          </ac:spMkLst>
        </pc:spChg>
        <pc:spChg chg="add mod topLvl">
          <ac:chgData name="Anisha Laxmi" userId="e9b092c8-ceb3-4509-a0f8-a5704d6f9326" providerId="ADAL" clId="{51944CE0-3847-459F-9E93-38F0D6AE4E09}" dt="2022-07-08T09:57:11.534" v="1954" actId="692"/>
          <ac:spMkLst>
            <pc:docMk/>
            <pc:sldMk cId="4054905272" sldId="2147470142"/>
            <ac:spMk id="24" creationId="{F892BB76-A8FD-A46C-910D-860A1F84745B}"/>
          </ac:spMkLst>
        </pc:spChg>
        <pc:spChg chg="mod">
          <ac:chgData name="Anisha Laxmi" userId="e9b092c8-ceb3-4509-a0f8-a5704d6f9326" providerId="ADAL" clId="{51944CE0-3847-459F-9E93-38F0D6AE4E09}" dt="2022-07-08T06:52:24.346" v="1588" actId="207"/>
          <ac:spMkLst>
            <pc:docMk/>
            <pc:sldMk cId="4054905272" sldId="2147470142"/>
            <ac:spMk id="26" creationId="{22763E7E-28C2-234B-DAE9-0A42196D5F21}"/>
          </ac:spMkLst>
        </pc:spChg>
        <pc:spChg chg="mod">
          <ac:chgData name="Anisha Laxmi" userId="e9b092c8-ceb3-4509-a0f8-a5704d6f9326" providerId="ADAL" clId="{51944CE0-3847-459F-9E93-38F0D6AE4E09}" dt="2022-07-08T06:52:00.506" v="1581" actId="207"/>
          <ac:spMkLst>
            <pc:docMk/>
            <pc:sldMk cId="4054905272" sldId="2147470142"/>
            <ac:spMk id="27" creationId="{76739E0E-399B-85DC-3FAD-0B85C5898440}"/>
          </ac:spMkLst>
        </pc:spChg>
        <pc:spChg chg="add mod">
          <ac:chgData name="Anisha Laxmi" userId="e9b092c8-ceb3-4509-a0f8-a5704d6f9326" providerId="ADAL" clId="{51944CE0-3847-459F-9E93-38F0D6AE4E09}" dt="2022-07-08T09:56:53.177" v="1950" actId="408"/>
          <ac:spMkLst>
            <pc:docMk/>
            <pc:sldMk cId="4054905272" sldId="2147470142"/>
            <ac:spMk id="29" creationId="{3291A990-CB86-91A7-B273-C828B31B20AB}"/>
          </ac:spMkLst>
        </pc:spChg>
        <pc:spChg chg="add mod">
          <ac:chgData name="Anisha Laxmi" userId="e9b092c8-ceb3-4509-a0f8-a5704d6f9326" providerId="ADAL" clId="{51944CE0-3847-459F-9E93-38F0D6AE4E09}" dt="2022-07-08T09:56:53.177" v="1950" actId="408"/>
          <ac:spMkLst>
            <pc:docMk/>
            <pc:sldMk cId="4054905272" sldId="2147470142"/>
            <ac:spMk id="30" creationId="{175F87E7-DA5E-66CF-5D68-7451E2ED781A}"/>
          </ac:spMkLst>
        </pc:spChg>
        <pc:grpChg chg="add mod topLvl">
          <ac:chgData name="Anisha Laxmi" userId="e9b092c8-ceb3-4509-a0f8-a5704d6f9326" providerId="ADAL" clId="{51944CE0-3847-459F-9E93-38F0D6AE4E09}" dt="2022-07-08T06:51:32.708" v="1580" actId="165"/>
          <ac:grpSpMkLst>
            <pc:docMk/>
            <pc:sldMk cId="4054905272" sldId="2147470142"/>
            <ac:grpSpMk id="15" creationId="{673C950E-3C84-4010-A65D-37737E353D28}"/>
          </ac:grpSpMkLst>
        </pc:grpChg>
        <pc:grpChg chg="add mod topLvl">
          <ac:chgData name="Anisha Laxmi" userId="e9b092c8-ceb3-4509-a0f8-a5704d6f9326" providerId="ADAL" clId="{51944CE0-3847-459F-9E93-38F0D6AE4E09}" dt="2022-07-08T06:51:32.708" v="1580" actId="165"/>
          <ac:grpSpMkLst>
            <pc:docMk/>
            <pc:sldMk cId="4054905272" sldId="2147470142"/>
            <ac:grpSpMk id="19" creationId="{7AE86413-FDB5-6553-A894-01DD5D32436E}"/>
          </ac:grpSpMkLst>
        </pc:grpChg>
        <pc:grpChg chg="add mod topLvl">
          <ac:chgData name="Anisha Laxmi" userId="e9b092c8-ceb3-4509-a0f8-a5704d6f9326" providerId="ADAL" clId="{51944CE0-3847-459F-9E93-38F0D6AE4E09}" dt="2022-07-08T06:51:32.708" v="1580" actId="165"/>
          <ac:grpSpMkLst>
            <pc:docMk/>
            <pc:sldMk cId="4054905272" sldId="2147470142"/>
            <ac:grpSpMk id="25" creationId="{776BC7B1-DBBE-A6B9-97CD-88174B72657A}"/>
          </ac:grpSpMkLst>
        </pc:grpChg>
        <pc:grpChg chg="add del mod">
          <ac:chgData name="Anisha Laxmi" userId="e9b092c8-ceb3-4509-a0f8-a5704d6f9326" providerId="ADAL" clId="{51944CE0-3847-459F-9E93-38F0D6AE4E09}" dt="2022-07-08T06:51:32.708" v="1580" actId="165"/>
          <ac:grpSpMkLst>
            <pc:docMk/>
            <pc:sldMk cId="4054905272" sldId="2147470142"/>
            <ac:grpSpMk id="28" creationId="{FD1B769D-7FAB-A72A-2844-228C0D07DACB}"/>
          </ac:grpSpMkLst>
        </pc:grpChg>
        <pc:picChg chg="add del mod topLvl">
          <ac:chgData name="Anisha Laxmi" userId="e9b092c8-ceb3-4509-a0f8-a5704d6f9326" providerId="ADAL" clId="{51944CE0-3847-459F-9E93-38F0D6AE4E09}" dt="2022-07-08T09:56:38.996" v="1937" actId="478"/>
          <ac:picMkLst>
            <pc:docMk/>
            <pc:sldMk cId="4054905272" sldId="2147470142"/>
            <ac:picMk id="13" creationId="{75801F7D-DEE7-64E1-76E2-A2D63A59E6E9}"/>
          </ac:picMkLst>
        </pc:picChg>
        <pc:picChg chg="add del mod topLvl">
          <ac:chgData name="Anisha Laxmi" userId="e9b092c8-ceb3-4509-a0f8-a5704d6f9326" providerId="ADAL" clId="{51944CE0-3847-459F-9E93-38F0D6AE4E09}" dt="2022-07-08T09:56:38.996" v="1937" actId="478"/>
          <ac:picMkLst>
            <pc:docMk/>
            <pc:sldMk cId="4054905272" sldId="2147470142"/>
            <ac:picMk id="14" creationId="{A44AF2A1-25A9-9642-C406-3CCDDFF77081}"/>
          </ac:picMkLst>
        </pc:picChg>
      </pc:sldChg>
      <pc:sldChg chg="addSp modSp add del mod modClrScheme chgLayout modNotesTx">
        <pc:chgData name="Anisha Laxmi" userId="e9b092c8-ceb3-4509-a0f8-a5704d6f9326" providerId="ADAL" clId="{51944CE0-3847-459F-9E93-38F0D6AE4E09}" dt="2022-07-08T09:57:48.830" v="1956" actId="20577"/>
        <pc:sldMkLst>
          <pc:docMk/>
          <pc:sldMk cId="4070649254" sldId="2147470143"/>
        </pc:sldMkLst>
        <pc:spChg chg="mod ord">
          <ac:chgData name="Anisha Laxmi" userId="e9b092c8-ceb3-4509-a0f8-a5704d6f9326" providerId="ADAL" clId="{51944CE0-3847-459F-9E93-38F0D6AE4E09}" dt="2022-07-08T06:55:36.954" v="1600"/>
          <ac:spMkLst>
            <pc:docMk/>
            <pc:sldMk cId="4070649254" sldId="2147470143"/>
            <ac:spMk id="2" creationId="{C59714D4-04A7-1149-B09E-BDCC925CD6CB}"/>
          </ac:spMkLst>
        </pc:spChg>
        <pc:spChg chg="add mod ord">
          <ac:chgData name="Anisha Laxmi" userId="e9b092c8-ceb3-4509-a0f8-a5704d6f9326" providerId="ADAL" clId="{51944CE0-3847-459F-9E93-38F0D6AE4E09}" dt="2022-07-08T06:56:33.888" v="1606" actId="20577"/>
          <ac:spMkLst>
            <pc:docMk/>
            <pc:sldMk cId="4070649254" sldId="2147470143"/>
            <ac:spMk id="3" creationId="{E34C52A0-85FC-A204-1C77-20A848525061}"/>
          </ac:spMkLst>
        </pc:spChg>
        <pc:spChg chg="add mod">
          <ac:chgData name="Anisha Laxmi" userId="e9b092c8-ceb3-4509-a0f8-a5704d6f9326" providerId="ADAL" clId="{51944CE0-3847-459F-9E93-38F0D6AE4E09}" dt="2022-07-08T06:56:38.156" v="1607" actId="6549"/>
          <ac:spMkLst>
            <pc:docMk/>
            <pc:sldMk cId="4070649254" sldId="2147470143"/>
            <ac:spMk id="4" creationId="{E662F96D-7EFD-5908-3584-749D43171639}"/>
          </ac:spMkLst>
        </pc:spChg>
      </pc:sldChg>
      <pc:sldChg chg="add del">
        <pc:chgData name="Anisha Laxmi" userId="e9b092c8-ceb3-4509-a0f8-a5704d6f9326" providerId="ADAL" clId="{51944CE0-3847-459F-9E93-38F0D6AE4E09}" dt="2022-07-08T07:53:06.110" v="1699" actId="47"/>
        <pc:sldMkLst>
          <pc:docMk/>
          <pc:sldMk cId="2187977772" sldId="2147470144"/>
        </pc:sldMkLst>
      </pc:sldChg>
      <pc:sldChg chg="addSp delSp modSp add del mod">
        <pc:chgData name="Anisha Laxmi" userId="e9b092c8-ceb3-4509-a0f8-a5704d6f9326" providerId="ADAL" clId="{51944CE0-3847-459F-9E93-38F0D6AE4E09}" dt="2022-07-08T13:15:03.983" v="2565" actId="2711"/>
        <pc:sldMkLst>
          <pc:docMk/>
          <pc:sldMk cId="177347676" sldId="2147470145"/>
        </pc:sldMkLst>
        <pc:spChg chg="mod">
          <ac:chgData name="Anisha Laxmi" userId="e9b092c8-ceb3-4509-a0f8-a5704d6f9326" providerId="ADAL" clId="{51944CE0-3847-459F-9E93-38F0D6AE4E09}" dt="2022-07-08T07:01:55.609" v="1619"/>
          <ac:spMkLst>
            <pc:docMk/>
            <pc:sldMk cId="177347676" sldId="2147470145"/>
            <ac:spMk id="3" creationId="{08AAEF0E-3176-F515-E7C1-F3CE750FFEDD}"/>
          </ac:spMkLst>
        </pc:spChg>
        <pc:spChg chg="del">
          <ac:chgData name="Anisha Laxmi" userId="e9b092c8-ceb3-4509-a0f8-a5704d6f9326" providerId="ADAL" clId="{51944CE0-3847-459F-9E93-38F0D6AE4E09}" dt="2022-07-08T07:02:02.154" v="1620" actId="478"/>
          <ac:spMkLst>
            <pc:docMk/>
            <pc:sldMk cId="177347676" sldId="2147470145"/>
            <ac:spMk id="37" creationId="{DAA5D53C-62D9-600B-ED49-8997E86B5A92}"/>
          </ac:spMkLst>
        </pc:spChg>
        <pc:spChg chg="del">
          <ac:chgData name="Anisha Laxmi" userId="e9b092c8-ceb3-4509-a0f8-a5704d6f9326" providerId="ADAL" clId="{51944CE0-3847-459F-9E93-38F0D6AE4E09}" dt="2022-07-08T07:02:02.154" v="1620" actId="478"/>
          <ac:spMkLst>
            <pc:docMk/>
            <pc:sldMk cId="177347676" sldId="2147470145"/>
            <ac:spMk id="39" creationId="{A11CB9A7-AD71-6015-481E-52471535D318}"/>
          </ac:spMkLst>
        </pc:spChg>
        <pc:spChg chg="del">
          <ac:chgData name="Anisha Laxmi" userId="e9b092c8-ceb3-4509-a0f8-a5704d6f9326" providerId="ADAL" clId="{51944CE0-3847-459F-9E93-38F0D6AE4E09}" dt="2022-07-08T07:02:02.154" v="1620" actId="478"/>
          <ac:spMkLst>
            <pc:docMk/>
            <pc:sldMk cId="177347676" sldId="2147470145"/>
            <ac:spMk id="41" creationId="{FCEA9CF3-56CD-AFFC-3B0A-DE7EC0710F3D}"/>
          </ac:spMkLst>
        </pc:spChg>
        <pc:spChg chg="del">
          <ac:chgData name="Anisha Laxmi" userId="e9b092c8-ceb3-4509-a0f8-a5704d6f9326" providerId="ADAL" clId="{51944CE0-3847-459F-9E93-38F0D6AE4E09}" dt="2022-07-08T07:02:02.154" v="1620" actId="478"/>
          <ac:spMkLst>
            <pc:docMk/>
            <pc:sldMk cId="177347676" sldId="2147470145"/>
            <ac:spMk id="43" creationId="{BB0C9189-CD30-C92B-723F-C9F6DBD77F4D}"/>
          </ac:spMkLst>
        </pc:spChg>
        <pc:spChg chg="del">
          <ac:chgData name="Anisha Laxmi" userId="e9b092c8-ceb3-4509-a0f8-a5704d6f9326" providerId="ADAL" clId="{51944CE0-3847-459F-9E93-38F0D6AE4E09}" dt="2022-07-08T07:02:02.154" v="1620" actId="478"/>
          <ac:spMkLst>
            <pc:docMk/>
            <pc:sldMk cId="177347676" sldId="2147470145"/>
            <ac:spMk id="46" creationId="{9BC77542-E568-D023-A5F0-1F400CE9DAA7}"/>
          </ac:spMkLst>
        </pc:spChg>
        <pc:spChg chg="del">
          <ac:chgData name="Anisha Laxmi" userId="e9b092c8-ceb3-4509-a0f8-a5704d6f9326" providerId="ADAL" clId="{51944CE0-3847-459F-9E93-38F0D6AE4E09}" dt="2022-07-08T07:02:02.154" v="1620" actId="478"/>
          <ac:spMkLst>
            <pc:docMk/>
            <pc:sldMk cId="177347676" sldId="2147470145"/>
            <ac:spMk id="47" creationId="{84C7A524-387A-AD3D-5CDE-422A7161F7F2}"/>
          </ac:spMkLst>
        </pc:spChg>
        <pc:spChg chg="del">
          <ac:chgData name="Anisha Laxmi" userId="e9b092c8-ceb3-4509-a0f8-a5704d6f9326" providerId="ADAL" clId="{51944CE0-3847-459F-9E93-38F0D6AE4E09}" dt="2022-07-08T07:02:02.154" v="1620" actId="478"/>
          <ac:spMkLst>
            <pc:docMk/>
            <pc:sldMk cId="177347676" sldId="2147470145"/>
            <ac:spMk id="48" creationId="{B305B0F8-8A12-21CE-AB5E-7D38BFBC6B22}"/>
          </ac:spMkLst>
        </pc:spChg>
        <pc:spChg chg="del">
          <ac:chgData name="Anisha Laxmi" userId="e9b092c8-ceb3-4509-a0f8-a5704d6f9326" providerId="ADAL" clId="{51944CE0-3847-459F-9E93-38F0D6AE4E09}" dt="2022-07-08T07:02:02.154" v="1620" actId="478"/>
          <ac:spMkLst>
            <pc:docMk/>
            <pc:sldMk cId="177347676" sldId="2147470145"/>
            <ac:spMk id="49" creationId="{02C670DC-FE87-85FB-9D6B-BB062E93B323}"/>
          </ac:spMkLst>
        </pc:spChg>
        <pc:grpChg chg="del">
          <ac:chgData name="Anisha Laxmi" userId="e9b092c8-ceb3-4509-a0f8-a5704d6f9326" providerId="ADAL" clId="{51944CE0-3847-459F-9E93-38F0D6AE4E09}" dt="2022-07-08T07:02:02.154" v="1620" actId="478"/>
          <ac:grpSpMkLst>
            <pc:docMk/>
            <pc:sldMk cId="177347676" sldId="2147470145"/>
            <ac:grpSpMk id="23" creationId="{6096AF76-0A14-2FCC-EDC0-82787FCE5F7A}"/>
          </ac:grpSpMkLst>
        </pc:grpChg>
        <pc:grpChg chg="del">
          <ac:chgData name="Anisha Laxmi" userId="e9b092c8-ceb3-4509-a0f8-a5704d6f9326" providerId="ADAL" clId="{51944CE0-3847-459F-9E93-38F0D6AE4E09}" dt="2022-07-08T07:02:02.154" v="1620" actId="478"/>
          <ac:grpSpMkLst>
            <pc:docMk/>
            <pc:sldMk cId="177347676" sldId="2147470145"/>
            <ac:grpSpMk id="26" creationId="{4141CCEB-594B-98D4-C8F0-2F450C2D47BB}"/>
          </ac:grpSpMkLst>
        </pc:grpChg>
        <pc:grpChg chg="del">
          <ac:chgData name="Anisha Laxmi" userId="e9b092c8-ceb3-4509-a0f8-a5704d6f9326" providerId="ADAL" clId="{51944CE0-3847-459F-9E93-38F0D6AE4E09}" dt="2022-07-08T07:02:02.154" v="1620" actId="478"/>
          <ac:grpSpMkLst>
            <pc:docMk/>
            <pc:sldMk cId="177347676" sldId="2147470145"/>
            <ac:grpSpMk id="31" creationId="{83DDB3EE-6FCE-2F7C-AE4C-6F645AB5E1A6}"/>
          </ac:grpSpMkLst>
        </pc:grpChg>
        <pc:grpChg chg="del">
          <ac:chgData name="Anisha Laxmi" userId="e9b092c8-ceb3-4509-a0f8-a5704d6f9326" providerId="ADAL" clId="{51944CE0-3847-459F-9E93-38F0D6AE4E09}" dt="2022-07-08T07:02:02.154" v="1620" actId="478"/>
          <ac:grpSpMkLst>
            <pc:docMk/>
            <pc:sldMk cId="177347676" sldId="2147470145"/>
            <ac:grpSpMk id="40" creationId="{795820CC-2B2D-C368-8183-52DAA4336A7E}"/>
          </ac:grpSpMkLst>
        </pc:grpChg>
        <pc:graphicFrameChg chg="add mod modGraphic">
          <ac:chgData name="Anisha Laxmi" userId="e9b092c8-ceb3-4509-a0f8-a5704d6f9326" providerId="ADAL" clId="{51944CE0-3847-459F-9E93-38F0D6AE4E09}" dt="2022-07-08T13:15:03.983" v="2565" actId="2711"/>
          <ac:graphicFrameMkLst>
            <pc:docMk/>
            <pc:sldMk cId="177347676" sldId="2147470145"/>
            <ac:graphicFrameMk id="36" creationId="{01BC115F-4274-38E5-9BCE-8D02D7DFEE25}"/>
          </ac:graphicFrameMkLst>
        </pc:graphicFrameChg>
        <pc:cxnChg chg="del">
          <ac:chgData name="Anisha Laxmi" userId="e9b092c8-ceb3-4509-a0f8-a5704d6f9326" providerId="ADAL" clId="{51944CE0-3847-459F-9E93-38F0D6AE4E09}" dt="2022-07-08T07:02:02.154" v="1620" actId="478"/>
          <ac:cxnSpMkLst>
            <pc:docMk/>
            <pc:sldMk cId="177347676" sldId="2147470145"/>
            <ac:cxnSpMk id="33" creationId="{2A67E411-CC43-3666-6F7E-1355C5AAFB07}"/>
          </ac:cxnSpMkLst>
        </pc:cxnChg>
        <pc:cxnChg chg="del">
          <ac:chgData name="Anisha Laxmi" userId="e9b092c8-ceb3-4509-a0f8-a5704d6f9326" providerId="ADAL" clId="{51944CE0-3847-459F-9E93-38F0D6AE4E09}" dt="2022-07-08T07:02:02.154" v="1620" actId="478"/>
          <ac:cxnSpMkLst>
            <pc:docMk/>
            <pc:sldMk cId="177347676" sldId="2147470145"/>
            <ac:cxnSpMk id="34" creationId="{78B1FDC4-5EB5-9DB7-F35A-BC36B2190258}"/>
          </ac:cxnSpMkLst>
        </pc:cxnChg>
        <pc:cxnChg chg="del">
          <ac:chgData name="Anisha Laxmi" userId="e9b092c8-ceb3-4509-a0f8-a5704d6f9326" providerId="ADAL" clId="{51944CE0-3847-459F-9E93-38F0D6AE4E09}" dt="2022-07-08T07:02:02.154" v="1620" actId="478"/>
          <ac:cxnSpMkLst>
            <pc:docMk/>
            <pc:sldMk cId="177347676" sldId="2147470145"/>
            <ac:cxnSpMk id="35" creationId="{419E1293-4175-39DC-1D43-7C7E79E56E5F}"/>
          </ac:cxnSpMkLst>
        </pc:cxnChg>
      </pc:sldChg>
      <pc:sldChg chg="addSp delSp modSp add del mod">
        <pc:chgData name="Anisha Laxmi" userId="e9b092c8-ceb3-4509-a0f8-a5704d6f9326" providerId="ADAL" clId="{51944CE0-3847-459F-9E93-38F0D6AE4E09}" dt="2022-07-08T13:15:14.486" v="2566" actId="255"/>
        <pc:sldMkLst>
          <pc:docMk/>
          <pc:sldMk cId="249542326" sldId="2147470146"/>
        </pc:sldMkLst>
        <pc:spChg chg="mod">
          <ac:chgData name="Anisha Laxmi" userId="e9b092c8-ceb3-4509-a0f8-a5704d6f9326" providerId="ADAL" clId="{51944CE0-3847-459F-9E93-38F0D6AE4E09}" dt="2022-07-08T07:03:05" v="1634"/>
          <ac:spMkLst>
            <pc:docMk/>
            <pc:sldMk cId="249542326" sldId="2147470146"/>
            <ac:spMk id="3" creationId="{08AAEF0E-3176-F515-E7C1-F3CE750FFEDD}"/>
          </ac:spMkLst>
        </pc:spChg>
        <pc:spChg chg="mod">
          <ac:chgData name="Anisha Laxmi" userId="e9b092c8-ceb3-4509-a0f8-a5704d6f9326" providerId="ADAL" clId="{51944CE0-3847-459F-9E93-38F0D6AE4E09}" dt="2022-07-08T13:15:14.486" v="2566" actId="255"/>
          <ac:spMkLst>
            <pc:docMk/>
            <pc:sldMk cId="249542326" sldId="2147470146"/>
            <ac:spMk id="5" creationId="{19F226BF-6FE9-55BC-6ABD-C8E4F7E9F6EA}"/>
          </ac:spMkLst>
        </pc:spChg>
        <pc:spChg chg="mod">
          <ac:chgData name="Anisha Laxmi" userId="e9b092c8-ceb3-4509-a0f8-a5704d6f9326" providerId="ADAL" clId="{51944CE0-3847-459F-9E93-38F0D6AE4E09}" dt="2022-07-08T13:15:14.486" v="2566" actId="255"/>
          <ac:spMkLst>
            <pc:docMk/>
            <pc:sldMk cId="249542326" sldId="2147470146"/>
            <ac:spMk id="6" creationId="{031B74D0-5403-56AF-EFE5-7562FFA3A665}"/>
          </ac:spMkLst>
        </pc:spChg>
        <pc:spChg chg="mod">
          <ac:chgData name="Anisha Laxmi" userId="e9b092c8-ceb3-4509-a0f8-a5704d6f9326" providerId="ADAL" clId="{51944CE0-3847-459F-9E93-38F0D6AE4E09}" dt="2022-07-08T13:15:14.486" v="2566" actId="255"/>
          <ac:spMkLst>
            <pc:docMk/>
            <pc:sldMk cId="249542326" sldId="2147470146"/>
            <ac:spMk id="7" creationId="{17EA1ADD-2883-5A57-624B-4C22BAFA8D9C}"/>
          </ac:spMkLst>
        </pc:spChg>
        <pc:spChg chg="mod">
          <ac:chgData name="Anisha Laxmi" userId="e9b092c8-ceb3-4509-a0f8-a5704d6f9326" providerId="ADAL" clId="{51944CE0-3847-459F-9E93-38F0D6AE4E09}" dt="2022-07-08T13:15:14.486" v="2566" actId="255"/>
          <ac:spMkLst>
            <pc:docMk/>
            <pc:sldMk cId="249542326" sldId="2147470146"/>
            <ac:spMk id="8" creationId="{51754280-F6E5-FCF6-739C-FE2CAA199C3A}"/>
          </ac:spMkLst>
        </pc:spChg>
        <pc:spChg chg="mod">
          <ac:chgData name="Anisha Laxmi" userId="e9b092c8-ceb3-4509-a0f8-a5704d6f9326" providerId="ADAL" clId="{51944CE0-3847-459F-9E93-38F0D6AE4E09}" dt="2022-07-08T13:15:14.486" v="2566" actId="255"/>
          <ac:spMkLst>
            <pc:docMk/>
            <pc:sldMk cId="249542326" sldId="2147470146"/>
            <ac:spMk id="9" creationId="{897463B6-CFC1-CE2C-1235-7D33EC370BD1}"/>
          </ac:spMkLst>
        </pc:spChg>
        <pc:spChg chg="mod">
          <ac:chgData name="Anisha Laxmi" userId="e9b092c8-ceb3-4509-a0f8-a5704d6f9326" providerId="ADAL" clId="{51944CE0-3847-459F-9E93-38F0D6AE4E09}" dt="2022-07-08T13:15:14.486" v="2566" actId="255"/>
          <ac:spMkLst>
            <pc:docMk/>
            <pc:sldMk cId="249542326" sldId="2147470146"/>
            <ac:spMk id="10" creationId="{B2A2C3F5-407D-F796-85B1-BB86F9C5AF10}"/>
          </ac:spMkLst>
        </pc:spChg>
        <pc:spChg chg="mod">
          <ac:chgData name="Anisha Laxmi" userId="e9b092c8-ceb3-4509-a0f8-a5704d6f9326" providerId="ADAL" clId="{51944CE0-3847-459F-9E93-38F0D6AE4E09}" dt="2022-07-08T13:15:14.486" v="2566" actId="255"/>
          <ac:spMkLst>
            <pc:docMk/>
            <pc:sldMk cId="249542326" sldId="2147470146"/>
            <ac:spMk id="11" creationId="{356DA832-278B-A96B-EC4E-5C670EDF44A6}"/>
          </ac:spMkLst>
        </pc:spChg>
        <pc:spChg chg="mod">
          <ac:chgData name="Anisha Laxmi" userId="e9b092c8-ceb3-4509-a0f8-a5704d6f9326" providerId="ADAL" clId="{51944CE0-3847-459F-9E93-38F0D6AE4E09}" dt="2022-07-08T13:15:14.486" v="2566" actId="255"/>
          <ac:spMkLst>
            <pc:docMk/>
            <pc:sldMk cId="249542326" sldId="2147470146"/>
            <ac:spMk id="12" creationId="{15C10A6A-DBDA-C74D-49E9-347DAF5427C4}"/>
          </ac:spMkLst>
        </pc:spChg>
        <pc:grpChg chg="add mod">
          <ac:chgData name="Anisha Laxmi" userId="e9b092c8-ceb3-4509-a0f8-a5704d6f9326" providerId="ADAL" clId="{51944CE0-3847-459F-9E93-38F0D6AE4E09}" dt="2022-07-08T13:14:19.112" v="2560" actId="1076"/>
          <ac:grpSpMkLst>
            <pc:docMk/>
            <pc:sldMk cId="249542326" sldId="2147470146"/>
            <ac:grpSpMk id="4" creationId="{973AC99B-02F8-48F6-1A5C-0968F04AC3A4}"/>
          </ac:grpSpMkLst>
        </pc:grpChg>
        <pc:graphicFrameChg chg="del">
          <ac:chgData name="Anisha Laxmi" userId="e9b092c8-ceb3-4509-a0f8-a5704d6f9326" providerId="ADAL" clId="{51944CE0-3847-459F-9E93-38F0D6AE4E09}" dt="2022-07-08T07:03:58.409" v="1635" actId="478"/>
          <ac:graphicFrameMkLst>
            <pc:docMk/>
            <pc:sldMk cId="249542326" sldId="2147470146"/>
            <ac:graphicFrameMk id="36" creationId="{01BC115F-4274-38E5-9BCE-8D02D7DFEE25}"/>
          </ac:graphicFrameMkLst>
        </pc:graphicFrameChg>
      </pc:sldChg>
      <pc:sldChg chg="addSp delSp modSp add del mod ord">
        <pc:chgData name="Anisha Laxmi" userId="e9b092c8-ceb3-4509-a0f8-a5704d6f9326" providerId="ADAL" clId="{51944CE0-3847-459F-9E93-38F0D6AE4E09}" dt="2022-07-08T13:13:41.031" v="2558" actId="12789"/>
        <pc:sldMkLst>
          <pc:docMk/>
          <pc:sldMk cId="2735829458" sldId="2147470147"/>
        </pc:sldMkLst>
        <pc:spChg chg="mod">
          <ac:chgData name="Anisha Laxmi" userId="e9b092c8-ceb3-4509-a0f8-a5704d6f9326" providerId="ADAL" clId="{51944CE0-3847-459F-9E93-38F0D6AE4E09}" dt="2022-07-08T07:35:39.636" v="1655"/>
          <ac:spMkLst>
            <pc:docMk/>
            <pc:sldMk cId="2735829458" sldId="2147470147"/>
            <ac:spMk id="3" creationId="{08AAEF0E-3176-F515-E7C1-F3CE750FFEDD}"/>
          </ac:spMkLst>
        </pc:spChg>
        <pc:spChg chg="mod">
          <ac:chgData name="Anisha Laxmi" userId="e9b092c8-ceb3-4509-a0f8-a5704d6f9326" providerId="ADAL" clId="{51944CE0-3847-459F-9E93-38F0D6AE4E09}" dt="2022-07-08T11:12:07.655" v="2277" actId="1076"/>
          <ac:spMkLst>
            <pc:docMk/>
            <pc:sldMk cId="2735829458" sldId="2147470147"/>
            <ac:spMk id="43" creationId="{BB0C9189-CD30-C92B-723F-C9F6DBD77F4D}"/>
          </ac:spMkLst>
        </pc:spChg>
        <pc:spChg chg="mod">
          <ac:chgData name="Anisha Laxmi" userId="e9b092c8-ceb3-4509-a0f8-a5704d6f9326" providerId="ADAL" clId="{51944CE0-3847-459F-9E93-38F0D6AE4E09}" dt="2022-07-08T13:13:28.122" v="2549" actId="12788"/>
          <ac:spMkLst>
            <pc:docMk/>
            <pc:sldMk cId="2735829458" sldId="2147470147"/>
            <ac:spMk id="46" creationId="{9BC77542-E568-D023-A5F0-1F400CE9DAA7}"/>
          </ac:spMkLst>
        </pc:spChg>
        <pc:spChg chg="mod">
          <ac:chgData name="Anisha Laxmi" userId="e9b092c8-ceb3-4509-a0f8-a5704d6f9326" providerId="ADAL" clId="{51944CE0-3847-459F-9E93-38F0D6AE4E09}" dt="2022-07-08T13:13:26.067" v="2548" actId="12788"/>
          <ac:spMkLst>
            <pc:docMk/>
            <pc:sldMk cId="2735829458" sldId="2147470147"/>
            <ac:spMk id="47" creationId="{84C7A524-387A-AD3D-5CDE-422A7161F7F2}"/>
          </ac:spMkLst>
        </pc:spChg>
        <pc:spChg chg="mod">
          <ac:chgData name="Anisha Laxmi" userId="e9b092c8-ceb3-4509-a0f8-a5704d6f9326" providerId="ADAL" clId="{51944CE0-3847-459F-9E93-38F0D6AE4E09}" dt="2022-07-08T13:13:34.548" v="2556" actId="12788"/>
          <ac:spMkLst>
            <pc:docMk/>
            <pc:sldMk cId="2735829458" sldId="2147470147"/>
            <ac:spMk id="48" creationId="{B305B0F8-8A12-21CE-AB5E-7D38BFBC6B22}"/>
          </ac:spMkLst>
        </pc:spChg>
        <pc:spChg chg="mod">
          <ac:chgData name="Anisha Laxmi" userId="e9b092c8-ceb3-4509-a0f8-a5704d6f9326" providerId="ADAL" clId="{51944CE0-3847-459F-9E93-38F0D6AE4E09}" dt="2022-07-08T13:13:36.538" v="2557" actId="12788"/>
          <ac:spMkLst>
            <pc:docMk/>
            <pc:sldMk cId="2735829458" sldId="2147470147"/>
            <ac:spMk id="49" creationId="{02C670DC-FE87-85FB-9D6B-BB062E93B323}"/>
          </ac:spMkLst>
        </pc:spChg>
        <pc:grpChg chg="del">
          <ac:chgData name="Anisha Laxmi" userId="e9b092c8-ceb3-4509-a0f8-a5704d6f9326" providerId="ADAL" clId="{51944CE0-3847-459F-9E93-38F0D6AE4E09}" dt="2022-07-08T11:11:31.245" v="2264" actId="478"/>
          <ac:grpSpMkLst>
            <pc:docMk/>
            <pc:sldMk cId="2735829458" sldId="2147470147"/>
            <ac:grpSpMk id="23" creationId="{6096AF76-0A14-2FCC-EDC0-82787FCE5F7A}"/>
          </ac:grpSpMkLst>
        </pc:grpChg>
        <pc:grpChg chg="del">
          <ac:chgData name="Anisha Laxmi" userId="e9b092c8-ceb3-4509-a0f8-a5704d6f9326" providerId="ADAL" clId="{51944CE0-3847-459F-9E93-38F0D6AE4E09}" dt="2022-07-08T11:11:36.437" v="2267" actId="478"/>
          <ac:grpSpMkLst>
            <pc:docMk/>
            <pc:sldMk cId="2735829458" sldId="2147470147"/>
            <ac:grpSpMk id="26" creationId="{4141CCEB-594B-98D4-C8F0-2F450C2D47BB}"/>
          </ac:grpSpMkLst>
        </pc:grpChg>
        <pc:grpChg chg="del">
          <ac:chgData name="Anisha Laxmi" userId="e9b092c8-ceb3-4509-a0f8-a5704d6f9326" providerId="ADAL" clId="{51944CE0-3847-459F-9E93-38F0D6AE4E09}" dt="2022-07-08T11:11:28.647" v="2262" actId="478"/>
          <ac:grpSpMkLst>
            <pc:docMk/>
            <pc:sldMk cId="2735829458" sldId="2147470147"/>
            <ac:grpSpMk id="31" creationId="{83DDB3EE-6FCE-2F7C-AE4C-6F645AB5E1A6}"/>
          </ac:grpSpMkLst>
        </pc:grpChg>
        <pc:grpChg chg="del">
          <ac:chgData name="Anisha Laxmi" userId="e9b092c8-ceb3-4509-a0f8-a5704d6f9326" providerId="ADAL" clId="{51944CE0-3847-459F-9E93-38F0D6AE4E09}" dt="2022-07-08T11:11:51.363" v="2269" actId="478"/>
          <ac:grpSpMkLst>
            <pc:docMk/>
            <pc:sldMk cId="2735829458" sldId="2147470147"/>
            <ac:grpSpMk id="40" creationId="{795820CC-2B2D-C368-8183-52DAA4336A7E}"/>
          </ac:grpSpMkLst>
        </pc:grpChg>
        <pc:picChg chg="add del mod">
          <ac:chgData name="Anisha Laxmi" userId="e9b092c8-ceb3-4509-a0f8-a5704d6f9326" providerId="ADAL" clId="{51944CE0-3847-459F-9E93-38F0D6AE4E09}" dt="2022-07-08T13:05:22.717" v="2502" actId="478"/>
          <ac:picMkLst>
            <pc:docMk/>
            <pc:sldMk cId="2735829458" sldId="2147470147"/>
            <ac:picMk id="36" creationId="{A4874ECD-5B75-628C-BDD4-7C5938ECFC18}"/>
          </ac:picMkLst>
        </pc:picChg>
        <pc:picChg chg="add del mod">
          <ac:chgData name="Anisha Laxmi" userId="e9b092c8-ceb3-4509-a0f8-a5704d6f9326" providerId="ADAL" clId="{51944CE0-3847-459F-9E93-38F0D6AE4E09}" dt="2022-07-08T13:05:29.527" v="2504" actId="478"/>
          <ac:picMkLst>
            <pc:docMk/>
            <pc:sldMk cId="2735829458" sldId="2147470147"/>
            <ac:picMk id="44" creationId="{29FD3F9F-E098-797D-FE98-38E040A0D198}"/>
          </ac:picMkLst>
        </pc:picChg>
        <pc:picChg chg="add del mod">
          <ac:chgData name="Anisha Laxmi" userId="e9b092c8-ceb3-4509-a0f8-a5704d6f9326" providerId="ADAL" clId="{51944CE0-3847-459F-9E93-38F0D6AE4E09}" dt="2022-07-08T11:11:35.229" v="2266" actId="478"/>
          <ac:picMkLst>
            <pc:docMk/>
            <pc:sldMk cId="2735829458" sldId="2147470147"/>
            <ac:picMk id="50" creationId="{A3949324-3F93-80CC-3E52-03581F4D3660}"/>
          </ac:picMkLst>
        </pc:picChg>
        <pc:picChg chg="add del mod">
          <ac:chgData name="Anisha Laxmi" userId="e9b092c8-ceb3-4509-a0f8-a5704d6f9326" providerId="ADAL" clId="{51944CE0-3847-459F-9E93-38F0D6AE4E09}" dt="2022-07-08T13:05:29.527" v="2504" actId="478"/>
          <ac:picMkLst>
            <pc:docMk/>
            <pc:sldMk cId="2735829458" sldId="2147470147"/>
            <ac:picMk id="53" creationId="{7876EC6C-F18B-1554-5C9E-C3753DA3ECF4}"/>
          </ac:picMkLst>
        </pc:picChg>
        <pc:picChg chg="add del mod">
          <ac:chgData name="Anisha Laxmi" userId="e9b092c8-ceb3-4509-a0f8-a5704d6f9326" providerId="ADAL" clId="{51944CE0-3847-459F-9E93-38F0D6AE4E09}" dt="2022-07-08T13:05:29.527" v="2504" actId="478"/>
          <ac:picMkLst>
            <pc:docMk/>
            <pc:sldMk cId="2735829458" sldId="2147470147"/>
            <ac:picMk id="54" creationId="{69F9D4C1-47A3-19AD-E187-3DD9ED8AD140}"/>
          </ac:picMkLst>
        </pc:picChg>
        <pc:picChg chg="add mod">
          <ac:chgData name="Anisha Laxmi" userId="e9b092c8-ceb3-4509-a0f8-a5704d6f9326" providerId="ADAL" clId="{51944CE0-3847-459F-9E93-38F0D6AE4E09}" dt="2022-07-08T13:13:41.031" v="2558" actId="12789"/>
          <ac:picMkLst>
            <pc:docMk/>
            <pc:sldMk cId="2735829458" sldId="2147470147"/>
            <ac:picMk id="55" creationId="{2D8541ED-A920-2F1A-A294-B1165052C9BB}"/>
          </ac:picMkLst>
        </pc:picChg>
        <pc:picChg chg="add mod">
          <ac:chgData name="Anisha Laxmi" userId="e9b092c8-ceb3-4509-a0f8-a5704d6f9326" providerId="ADAL" clId="{51944CE0-3847-459F-9E93-38F0D6AE4E09}" dt="2022-07-08T13:13:41.031" v="2558" actId="12789"/>
          <ac:picMkLst>
            <pc:docMk/>
            <pc:sldMk cId="2735829458" sldId="2147470147"/>
            <ac:picMk id="56" creationId="{C97055F9-5EB2-0248-6B67-D2EC852B0AB0}"/>
          </ac:picMkLst>
        </pc:picChg>
        <pc:picChg chg="add mod">
          <ac:chgData name="Anisha Laxmi" userId="e9b092c8-ceb3-4509-a0f8-a5704d6f9326" providerId="ADAL" clId="{51944CE0-3847-459F-9E93-38F0D6AE4E09}" dt="2022-07-08T13:13:41.031" v="2558" actId="12789"/>
          <ac:picMkLst>
            <pc:docMk/>
            <pc:sldMk cId="2735829458" sldId="2147470147"/>
            <ac:picMk id="57" creationId="{E34C8803-D518-416D-1E81-917BF1E3283E}"/>
          </ac:picMkLst>
        </pc:picChg>
        <pc:picChg chg="add mod">
          <ac:chgData name="Anisha Laxmi" userId="e9b092c8-ceb3-4509-a0f8-a5704d6f9326" providerId="ADAL" clId="{51944CE0-3847-459F-9E93-38F0D6AE4E09}" dt="2022-07-08T13:13:41.031" v="2558" actId="12789"/>
          <ac:picMkLst>
            <pc:docMk/>
            <pc:sldMk cId="2735829458" sldId="2147470147"/>
            <ac:picMk id="58" creationId="{E2884BE8-76C0-67B8-667E-52B63DDDACE9}"/>
          </ac:picMkLst>
        </pc:picChg>
      </pc:sldChg>
      <pc:sldChg chg="addSp delSp modSp add mod setBg">
        <pc:chgData name="Anisha Laxmi" userId="e9b092c8-ceb3-4509-a0f8-a5704d6f9326" providerId="ADAL" clId="{51944CE0-3847-459F-9E93-38F0D6AE4E09}" dt="2022-07-08T11:03:56.194" v="2216" actId="948"/>
        <pc:sldMkLst>
          <pc:docMk/>
          <pc:sldMk cId="2355414268" sldId="2147470148"/>
        </pc:sldMkLst>
        <pc:spChg chg="mod">
          <ac:chgData name="Anisha Laxmi" userId="e9b092c8-ceb3-4509-a0f8-a5704d6f9326" providerId="ADAL" clId="{51944CE0-3847-459F-9E93-38F0D6AE4E09}" dt="2022-07-08T09:20:26.789" v="1870"/>
          <ac:spMkLst>
            <pc:docMk/>
            <pc:sldMk cId="2355414268" sldId="2147470148"/>
            <ac:spMk id="2" creationId="{4EBD2EE8-4F36-5344-9478-5C2B59A3DC0F}"/>
          </ac:spMkLst>
        </pc:spChg>
        <pc:spChg chg="add del mod">
          <ac:chgData name="Anisha Laxmi" userId="e9b092c8-ceb3-4509-a0f8-a5704d6f9326" providerId="ADAL" clId="{51944CE0-3847-459F-9E93-38F0D6AE4E09}" dt="2022-07-08T09:15:06.829" v="1845" actId="478"/>
          <ac:spMkLst>
            <pc:docMk/>
            <pc:sldMk cId="2355414268" sldId="2147470148"/>
            <ac:spMk id="4" creationId="{B1F9C261-513B-15DE-2765-3BCD0950E484}"/>
          </ac:spMkLst>
        </pc:spChg>
        <pc:spChg chg="mod topLvl">
          <ac:chgData name="Anisha Laxmi" userId="e9b092c8-ceb3-4509-a0f8-a5704d6f9326" providerId="ADAL" clId="{51944CE0-3847-459F-9E93-38F0D6AE4E09}" dt="2022-07-08T09:12:29.093" v="1817" actId="165"/>
          <ac:spMkLst>
            <pc:docMk/>
            <pc:sldMk cId="2355414268" sldId="2147470148"/>
            <ac:spMk id="6" creationId="{3677863F-579F-8F4D-89E3-6BAC76530961}"/>
          </ac:spMkLst>
        </pc:spChg>
        <pc:spChg chg="del">
          <ac:chgData name="Anisha Laxmi" userId="e9b092c8-ceb3-4509-a0f8-a5704d6f9326" providerId="ADAL" clId="{51944CE0-3847-459F-9E93-38F0D6AE4E09}" dt="2022-07-08T09:15:02.574" v="1843" actId="478"/>
          <ac:spMkLst>
            <pc:docMk/>
            <pc:sldMk cId="2355414268" sldId="2147470148"/>
            <ac:spMk id="8" creationId="{A561EAB9-B4D6-6D42-AF65-052ECF737B76}"/>
          </ac:spMkLst>
        </pc:spChg>
        <pc:spChg chg="mod topLvl">
          <ac:chgData name="Anisha Laxmi" userId="e9b092c8-ceb3-4509-a0f8-a5704d6f9326" providerId="ADAL" clId="{51944CE0-3847-459F-9E93-38F0D6AE4E09}" dt="2022-07-08T09:12:29.093" v="1817" actId="165"/>
          <ac:spMkLst>
            <pc:docMk/>
            <pc:sldMk cId="2355414268" sldId="2147470148"/>
            <ac:spMk id="9" creationId="{7DD5C798-DBDD-C94C-A6EE-0F973A7C3A1D}"/>
          </ac:spMkLst>
        </pc:spChg>
        <pc:spChg chg="mod topLvl">
          <ac:chgData name="Anisha Laxmi" userId="e9b092c8-ceb3-4509-a0f8-a5704d6f9326" providerId="ADAL" clId="{51944CE0-3847-459F-9E93-38F0D6AE4E09}" dt="2022-07-08T09:14:00.422" v="1836"/>
          <ac:spMkLst>
            <pc:docMk/>
            <pc:sldMk cId="2355414268" sldId="2147470148"/>
            <ac:spMk id="10" creationId="{C8731A15-3159-814C-BF0B-F882E54F4CD3}"/>
          </ac:spMkLst>
        </pc:spChg>
        <pc:spChg chg="mod topLvl">
          <ac:chgData name="Anisha Laxmi" userId="e9b092c8-ceb3-4509-a0f8-a5704d6f9326" providerId="ADAL" clId="{51944CE0-3847-459F-9E93-38F0D6AE4E09}" dt="2022-07-08T11:03:56.194" v="2216" actId="948"/>
          <ac:spMkLst>
            <pc:docMk/>
            <pc:sldMk cId="2355414268" sldId="2147470148"/>
            <ac:spMk id="11" creationId="{AE7F5F86-127F-8947-87F8-5EFB09690A53}"/>
          </ac:spMkLst>
        </pc:spChg>
        <pc:spChg chg="del mod topLvl">
          <ac:chgData name="Anisha Laxmi" userId="e9b092c8-ceb3-4509-a0f8-a5704d6f9326" providerId="ADAL" clId="{51944CE0-3847-459F-9E93-38F0D6AE4E09}" dt="2022-07-08T09:12:46.915" v="1822" actId="478"/>
          <ac:spMkLst>
            <pc:docMk/>
            <pc:sldMk cId="2355414268" sldId="2147470148"/>
            <ac:spMk id="12" creationId="{94935D29-1676-D44B-B717-A28A392C83F8}"/>
          </ac:spMkLst>
        </pc:spChg>
        <pc:spChg chg="mod topLvl">
          <ac:chgData name="Anisha Laxmi" userId="e9b092c8-ceb3-4509-a0f8-a5704d6f9326" providerId="ADAL" clId="{51944CE0-3847-459F-9E93-38F0D6AE4E09}" dt="2022-07-08T09:12:29.093" v="1817" actId="165"/>
          <ac:spMkLst>
            <pc:docMk/>
            <pc:sldMk cId="2355414268" sldId="2147470148"/>
            <ac:spMk id="13" creationId="{7F46C9D3-3B48-844F-B833-E4920F4FC191}"/>
          </ac:spMkLst>
        </pc:spChg>
        <pc:spChg chg="mod topLvl">
          <ac:chgData name="Anisha Laxmi" userId="e9b092c8-ceb3-4509-a0f8-a5704d6f9326" providerId="ADAL" clId="{51944CE0-3847-459F-9E93-38F0D6AE4E09}" dt="2022-07-08T09:14:08.778" v="1837"/>
          <ac:spMkLst>
            <pc:docMk/>
            <pc:sldMk cId="2355414268" sldId="2147470148"/>
            <ac:spMk id="14" creationId="{38FFDE1D-0762-2D45-8E1A-02019A58C5BB}"/>
          </ac:spMkLst>
        </pc:spChg>
        <pc:spChg chg="mod topLvl">
          <ac:chgData name="Anisha Laxmi" userId="e9b092c8-ceb3-4509-a0f8-a5704d6f9326" providerId="ADAL" clId="{51944CE0-3847-459F-9E93-38F0D6AE4E09}" dt="2022-07-08T11:03:56.194" v="2216" actId="948"/>
          <ac:spMkLst>
            <pc:docMk/>
            <pc:sldMk cId="2355414268" sldId="2147470148"/>
            <ac:spMk id="15" creationId="{46D80146-CCE9-E346-A888-B54AB579AAAC}"/>
          </ac:spMkLst>
        </pc:spChg>
        <pc:spChg chg="del mod topLvl">
          <ac:chgData name="Anisha Laxmi" userId="e9b092c8-ceb3-4509-a0f8-a5704d6f9326" providerId="ADAL" clId="{51944CE0-3847-459F-9E93-38F0D6AE4E09}" dt="2022-07-08T09:12:46.915" v="1822" actId="478"/>
          <ac:spMkLst>
            <pc:docMk/>
            <pc:sldMk cId="2355414268" sldId="2147470148"/>
            <ac:spMk id="16" creationId="{A21054A8-3FDD-7D45-887A-034780D7A220}"/>
          </ac:spMkLst>
        </pc:spChg>
        <pc:spChg chg="mod topLvl">
          <ac:chgData name="Anisha Laxmi" userId="e9b092c8-ceb3-4509-a0f8-a5704d6f9326" providerId="ADAL" clId="{51944CE0-3847-459F-9E93-38F0D6AE4E09}" dt="2022-07-08T09:12:29.093" v="1817" actId="165"/>
          <ac:spMkLst>
            <pc:docMk/>
            <pc:sldMk cId="2355414268" sldId="2147470148"/>
            <ac:spMk id="17" creationId="{6D1CB562-0B75-CE49-83A8-D712EBE178F8}"/>
          </ac:spMkLst>
        </pc:spChg>
        <pc:spChg chg="mod topLvl">
          <ac:chgData name="Anisha Laxmi" userId="e9b092c8-ceb3-4509-a0f8-a5704d6f9326" providerId="ADAL" clId="{51944CE0-3847-459F-9E93-38F0D6AE4E09}" dt="2022-07-08T09:14:16.479" v="1838"/>
          <ac:spMkLst>
            <pc:docMk/>
            <pc:sldMk cId="2355414268" sldId="2147470148"/>
            <ac:spMk id="18" creationId="{235DC32F-7148-3C45-9FCC-37813065C54A}"/>
          </ac:spMkLst>
        </pc:spChg>
        <pc:spChg chg="mod topLvl">
          <ac:chgData name="Anisha Laxmi" userId="e9b092c8-ceb3-4509-a0f8-a5704d6f9326" providerId="ADAL" clId="{51944CE0-3847-459F-9E93-38F0D6AE4E09}" dt="2022-07-08T11:03:56.194" v="2216" actId="948"/>
          <ac:spMkLst>
            <pc:docMk/>
            <pc:sldMk cId="2355414268" sldId="2147470148"/>
            <ac:spMk id="19" creationId="{146CE8EF-FD0F-5D42-9DFE-F94A6DC8B953}"/>
          </ac:spMkLst>
        </pc:spChg>
        <pc:spChg chg="del mod topLvl">
          <ac:chgData name="Anisha Laxmi" userId="e9b092c8-ceb3-4509-a0f8-a5704d6f9326" providerId="ADAL" clId="{51944CE0-3847-459F-9E93-38F0D6AE4E09}" dt="2022-07-08T09:12:46.915" v="1822" actId="478"/>
          <ac:spMkLst>
            <pc:docMk/>
            <pc:sldMk cId="2355414268" sldId="2147470148"/>
            <ac:spMk id="20" creationId="{AE70537F-4E16-2844-9029-9B0194453AD0}"/>
          </ac:spMkLst>
        </pc:spChg>
        <pc:spChg chg="mod">
          <ac:chgData name="Anisha Laxmi" userId="e9b092c8-ceb3-4509-a0f8-a5704d6f9326" providerId="ADAL" clId="{51944CE0-3847-459F-9E93-38F0D6AE4E09}" dt="2022-07-08T09:14:56.152" v="1842"/>
          <ac:spMkLst>
            <pc:docMk/>
            <pc:sldMk cId="2355414268" sldId="2147470148"/>
            <ac:spMk id="27" creationId="{E86FF122-79E9-435B-8B5D-BC6F91D4BEBB}"/>
          </ac:spMkLst>
        </pc:spChg>
        <pc:spChg chg="del">
          <ac:chgData name="Anisha Laxmi" userId="e9b092c8-ceb3-4509-a0f8-a5704d6f9326" providerId="ADAL" clId="{51944CE0-3847-459F-9E93-38F0D6AE4E09}" dt="2022-07-08T09:15:05.115" v="1844" actId="478"/>
          <ac:spMkLst>
            <pc:docMk/>
            <pc:sldMk cId="2355414268" sldId="2147470148"/>
            <ac:spMk id="35" creationId="{B9755F9D-0E52-42E2-8CA6-323ECD22A601}"/>
          </ac:spMkLst>
        </pc:spChg>
        <pc:spChg chg="add mod">
          <ac:chgData name="Anisha Laxmi" userId="e9b092c8-ceb3-4509-a0f8-a5704d6f9326" providerId="ADAL" clId="{51944CE0-3847-459F-9E93-38F0D6AE4E09}" dt="2022-07-08T09:29:56.870" v="1875"/>
          <ac:spMkLst>
            <pc:docMk/>
            <pc:sldMk cId="2355414268" sldId="2147470148"/>
            <ac:spMk id="69" creationId="{88B4CCAF-61E9-EBEB-EA31-CA5AEF622B2C}"/>
          </ac:spMkLst>
        </pc:spChg>
        <pc:grpChg chg="add del mod">
          <ac:chgData name="Anisha Laxmi" userId="e9b092c8-ceb3-4509-a0f8-a5704d6f9326" providerId="ADAL" clId="{51944CE0-3847-459F-9E93-38F0D6AE4E09}" dt="2022-07-08T09:12:43.517" v="1821" actId="21"/>
          <ac:grpSpMkLst>
            <pc:docMk/>
            <pc:sldMk cId="2355414268" sldId="2147470148"/>
            <ac:grpSpMk id="21" creationId="{710CC2A6-E1AA-DE32-432C-AB86CF80A512}"/>
          </ac:grpSpMkLst>
        </pc:grpChg>
        <pc:grpChg chg="add del mod">
          <ac:chgData name="Anisha Laxmi" userId="e9b092c8-ceb3-4509-a0f8-a5704d6f9326" providerId="ADAL" clId="{51944CE0-3847-459F-9E93-38F0D6AE4E09}" dt="2022-07-08T09:12:43.517" v="1821" actId="21"/>
          <ac:grpSpMkLst>
            <pc:docMk/>
            <pc:sldMk cId="2355414268" sldId="2147470148"/>
            <ac:grpSpMk id="24" creationId="{CA1788EF-1B49-9994-6819-A02E009FAAD7}"/>
          </ac:grpSpMkLst>
        </pc:grpChg>
        <pc:grpChg chg="add del mod">
          <ac:chgData name="Anisha Laxmi" userId="e9b092c8-ceb3-4509-a0f8-a5704d6f9326" providerId="ADAL" clId="{51944CE0-3847-459F-9E93-38F0D6AE4E09}" dt="2022-07-08T09:12:43.517" v="1821" actId="21"/>
          <ac:grpSpMkLst>
            <pc:docMk/>
            <pc:sldMk cId="2355414268" sldId="2147470148"/>
            <ac:grpSpMk id="28" creationId="{C0549FE7-B5EC-F9D7-2976-06F900206048}"/>
          </ac:grpSpMkLst>
        </pc:grpChg>
        <pc:grpChg chg="add del mod">
          <ac:chgData name="Anisha Laxmi" userId="e9b092c8-ceb3-4509-a0f8-a5704d6f9326" providerId="ADAL" clId="{51944CE0-3847-459F-9E93-38F0D6AE4E09}" dt="2022-07-08T09:13:44.320" v="1833" actId="478"/>
          <ac:grpSpMkLst>
            <pc:docMk/>
            <pc:sldMk cId="2355414268" sldId="2147470148"/>
            <ac:grpSpMk id="31" creationId="{189F6B8E-A367-A0C6-0185-37FFE2E2111F}"/>
          </ac:grpSpMkLst>
        </pc:grpChg>
        <pc:grpChg chg="add del mod">
          <ac:chgData name="Anisha Laxmi" userId="e9b092c8-ceb3-4509-a0f8-a5704d6f9326" providerId="ADAL" clId="{51944CE0-3847-459F-9E93-38F0D6AE4E09}" dt="2022-07-08T09:13:44.320" v="1833" actId="478"/>
          <ac:grpSpMkLst>
            <pc:docMk/>
            <pc:sldMk cId="2355414268" sldId="2147470148"/>
            <ac:grpSpMk id="34" creationId="{80112BD3-6462-8097-0CA3-7F4B981AB73A}"/>
          </ac:grpSpMkLst>
        </pc:grpChg>
        <pc:grpChg chg="del">
          <ac:chgData name="Anisha Laxmi" userId="e9b092c8-ceb3-4509-a0f8-a5704d6f9326" providerId="ADAL" clId="{51944CE0-3847-459F-9E93-38F0D6AE4E09}" dt="2022-07-08T09:12:29.093" v="1817" actId="165"/>
          <ac:grpSpMkLst>
            <pc:docMk/>
            <pc:sldMk cId="2355414268" sldId="2147470148"/>
            <ac:grpSpMk id="36" creationId="{D0B8661C-7CAD-4B22-9849-EAEB80D8B8F9}"/>
          </ac:grpSpMkLst>
        </pc:grpChg>
        <pc:grpChg chg="add del mod">
          <ac:chgData name="Anisha Laxmi" userId="e9b092c8-ceb3-4509-a0f8-a5704d6f9326" providerId="ADAL" clId="{51944CE0-3847-459F-9E93-38F0D6AE4E09}" dt="2022-07-08T09:13:44.320" v="1833" actId="478"/>
          <ac:grpSpMkLst>
            <pc:docMk/>
            <pc:sldMk cId="2355414268" sldId="2147470148"/>
            <ac:grpSpMk id="39" creationId="{752F61C1-250F-B1D3-90C0-50DB9C421B88}"/>
          </ac:grpSpMkLst>
        </pc:grpChg>
        <pc:grpChg chg="add del mod">
          <ac:chgData name="Anisha Laxmi" userId="e9b092c8-ceb3-4509-a0f8-a5704d6f9326" providerId="ADAL" clId="{51944CE0-3847-459F-9E93-38F0D6AE4E09}" dt="2022-07-08T09:13:21.963" v="1828"/>
          <ac:grpSpMkLst>
            <pc:docMk/>
            <pc:sldMk cId="2355414268" sldId="2147470148"/>
            <ac:grpSpMk id="42" creationId="{EBEC1A6C-BD44-115F-BE85-46BEC3E547E8}"/>
          </ac:grpSpMkLst>
        </pc:grpChg>
        <pc:grpChg chg="add del mod">
          <ac:chgData name="Anisha Laxmi" userId="e9b092c8-ceb3-4509-a0f8-a5704d6f9326" providerId="ADAL" clId="{51944CE0-3847-459F-9E93-38F0D6AE4E09}" dt="2022-07-08T09:13:21.963" v="1828"/>
          <ac:grpSpMkLst>
            <pc:docMk/>
            <pc:sldMk cId="2355414268" sldId="2147470148"/>
            <ac:grpSpMk id="45" creationId="{0D2B8EBD-C663-634B-0B15-51689D35D95F}"/>
          </ac:grpSpMkLst>
        </pc:grpChg>
        <pc:grpChg chg="add del mod">
          <ac:chgData name="Anisha Laxmi" userId="e9b092c8-ceb3-4509-a0f8-a5704d6f9326" providerId="ADAL" clId="{51944CE0-3847-459F-9E93-38F0D6AE4E09}" dt="2022-07-08T09:13:21.963" v="1828"/>
          <ac:grpSpMkLst>
            <pc:docMk/>
            <pc:sldMk cId="2355414268" sldId="2147470148"/>
            <ac:grpSpMk id="48" creationId="{E6F9D07F-97CB-C6A4-16B5-3E73A3106AF6}"/>
          </ac:grpSpMkLst>
        </pc:grpChg>
        <pc:grpChg chg="add del mod">
          <ac:chgData name="Anisha Laxmi" userId="e9b092c8-ceb3-4509-a0f8-a5704d6f9326" providerId="ADAL" clId="{51944CE0-3847-459F-9E93-38F0D6AE4E09}" dt="2022-07-08T09:13:42.050" v="1832" actId="21"/>
          <ac:grpSpMkLst>
            <pc:docMk/>
            <pc:sldMk cId="2355414268" sldId="2147470148"/>
            <ac:grpSpMk id="51" creationId="{C061A7CF-DCCC-E746-3AB7-B6B5F54EBB40}"/>
          </ac:grpSpMkLst>
        </pc:grpChg>
        <pc:grpChg chg="add del mod">
          <ac:chgData name="Anisha Laxmi" userId="e9b092c8-ceb3-4509-a0f8-a5704d6f9326" providerId="ADAL" clId="{51944CE0-3847-459F-9E93-38F0D6AE4E09}" dt="2022-07-08T09:13:42.050" v="1832" actId="21"/>
          <ac:grpSpMkLst>
            <pc:docMk/>
            <pc:sldMk cId="2355414268" sldId="2147470148"/>
            <ac:grpSpMk id="54" creationId="{7F30FE96-E0DA-19E7-FA12-FDF22483F1BC}"/>
          </ac:grpSpMkLst>
        </pc:grpChg>
        <pc:grpChg chg="add del mod">
          <ac:chgData name="Anisha Laxmi" userId="e9b092c8-ceb3-4509-a0f8-a5704d6f9326" providerId="ADAL" clId="{51944CE0-3847-459F-9E93-38F0D6AE4E09}" dt="2022-07-08T09:13:42.050" v="1832" actId="21"/>
          <ac:grpSpMkLst>
            <pc:docMk/>
            <pc:sldMk cId="2355414268" sldId="2147470148"/>
            <ac:grpSpMk id="57" creationId="{E10CFB02-A045-FF3C-5AAD-705CE4F9E289}"/>
          </ac:grpSpMkLst>
        </pc:grpChg>
        <pc:grpChg chg="add mod">
          <ac:chgData name="Anisha Laxmi" userId="e9b092c8-ceb3-4509-a0f8-a5704d6f9326" providerId="ADAL" clId="{51944CE0-3847-459F-9E93-38F0D6AE4E09}" dt="2022-07-08T09:13:44.754" v="1834"/>
          <ac:grpSpMkLst>
            <pc:docMk/>
            <pc:sldMk cId="2355414268" sldId="2147470148"/>
            <ac:grpSpMk id="60" creationId="{38D59994-1C7C-0994-FD26-8D2FA6D2ACB2}"/>
          </ac:grpSpMkLst>
        </pc:grpChg>
        <pc:grpChg chg="add mod">
          <ac:chgData name="Anisha Laxmi" userId="e9b092c8-ceb3-4509-a0f8-a5704d6f9326" providerId="ADAL" clId="{51944CE0-3847-459F-9E93-38F0D6AE4E09}" dt="2022-07-08T09:13:44.754" v="1834"/>
          <ac:grpSpMkLst>
            <pc:docMk/>
            <pc:sldMk cId="2355414268" sldId="2147470148"/>
            <ac:grpSpMk id="63" creationId="{D30A4281-8D7E-AE7D-3D25-72A82468C072}"/>
          </ac:grpSpMkLst>
        </pc:grpChg>
        <pc:grpChg chg="add mod">
          <ac:chgData name="Anisha Laxmi" userId="e9b092c8-ceb3-4509-a0f8-a5704d6f9326" providerId="ADAL" clId="{51944CE0-3847-459F-9E93-38F0D6AE4E09}" dt="2022-07-08T09:13:44.754" v="1834"/>
          <ac:grpSpMkLst>
            <pc:docMk/>
            <pc:sldMk cId="2355414268" sldId="2147470148"/>
            <ac:grpSpMk id="66" creationId="{5965B543-898A-3D39-FBD0-B5B37B1BC644}"/>
          </ac:grpSpMkLst>
        </pc:grpChg>
        <pc:picChg chg="mod">
          <ac:chgData name="Anisha Laxmi" userId="e9b092c8-ceb3-4509-a0f8-a5704d6f9326" providerId="ADAL" clId="{51944CE0-3847-459F-9E93-38F0D6AE4E09}" dt="2022-07-08T09:12:24.241" v="1816"/>
          <ac:picMkLst>
            <pc:docMk/>
            <pc:sldMk cId="2355414268" sldId="2147470148"/>
            <ac:picMk id="22" creationId="{3308AC5E-685C-8BF2-544B-D0620DB8164B}"/>
          </ac:picMkLst>
        </pc:picChg>
        <pc:picChg chg="mod">
          <ac:chgData name="Anisha Laxmi" userId="e9b092c8-ceb3-4509-a0f8-a5704d6f9326" providerId="ADAL" clId="{51944CE0-3847-459F-9E93-38F0D6AE4E09}" dt="2022-07-08T09:12:24.241" v="1816"/>
          <ac:picMkLst>
            <pc:docMk/>
            <pc:sldMk cId="2355414268" sldId="2147470148"/>
            <ac:picMk id="23" creationId="{45A5060B-3278-76E5-310F-9E61F9C4E7EA}"/>
          </ac:picMkLst>
        </pc:picChg>
        <pc:picChg chg="mod">
          <ac:chgData name="Anisha Laxmi" userId="e9b092c8-ceb3-4509-a0f8-a5704d6f9326" providerId="ADAL" clId="{51944CE0-3847-459F-9E93-38F0D6AE4E09}" dt="2022-07-08T09:12:24.241" v="1816"/>
          <ac:picMkLst>
            <pc:docMk/>
            <pc:sldMk cId="2355414268" sldId="2147470148"/>
            <ac:picMk id="25" creationId="{CB10DC82-F1F3-170C-AB23-2D0F0C2C9C02}"/>
          </ac:picMkLst>
        </pc:picChg>
        <pc:picChg chg="mod">
          <ac:chgData name="Anisha Laxmi" userId="e9b092c8-ceb3-4509-a0f8-a5704d6f9326" providerId="ADAL" clId="{51944CE0-3847-459F-9E93-38F0D6AE4E09}" dt="2022-07-08T09:12:24.241" v="1816"/>
          <ac:picMkLst>
            <pc:docMk/>
            <pc:sldMk cId="2355414268" sldId="2147470148"/>
            <ac:picMk id="26" creationId="{084778E6-28D9-E1C3-0D7E-A3DEBEDC0614}"/>
          </ac:picMkLst>
        </pc:picChg>
        <pc:picChg chg="mod">
          <ac:chgData name="Anisha Laxmi" userId="e9b092c8-ceb3-4509-a0f8-a5704d6f9326" providerId="ADAL" clId="{51944CE0-3847-459F-9E93-38F0D6AE4E09}" dt="2022-07-08T09:12:24.241" v="1816"/>
          <ac:picMkLst>
            <pc:docMk/>
            <pc:sldMk cId="2355414268" sldId="2147470148"/>
            <ac:picMk id="29" creationId="{5E923F92-429C-85A9-5860-1B4AF024D833}"/>
          </ac:picMkLst>
        </pc:picChg>
        <pc:picChg chg="mod">
          <ac:chgData name="Anisha Laxmi" userId="e9b092c8-ceb3-4509-a0f8-a5704d6f9326" providerId="ADAL" clId="{51944CE0-3847-459F-9E93-38F0D6AE4E09}" dt="2022-07-08T09:12:24.241" v="1816"/>
          <ac:picMkLst>
            <pc:docMk/>
            <pc:sldMk cId="2355414268" sldId="2147470148"/>
            <ac:picMk id="30" creationId="{575918EE-86BA-82F1-B570-7BC9616C0C45}"/>
          </ac:picMkLst>
        </pc:picChg>
        <pc:picChg chg="mod">
          <ac:chgData name="Anisha Laxmi" userId="e9b092c8-ceb3-4509-a0f8-a5704d6f9326" providerId="ADAL" clId="{51944CE0-3847-459F-9E93-38F0D6AE4E09}" dt="2022-07-08T09:12:47.435" v="1823"/>
          <ac:picMkLst>
            <pc:docMk/>
            <pc:sldMk cId="2355414268" sldId="2147470148"/>
            <ac:picMk id="32" creationId="{9B313B78-3CC0-616A-0C96-CBCCCCC2F577}"/>
          </ac:picMkLst>
        </pc:picChg>
        <pc:picChg chg="mod">
          <ac:chgData name="Anisha Laxmi" userId="e9b092c8-ceb3-4509-a0f8-a5704d6f9326" providerId="ADAL" clId="{51944CE0-3847-459F-9E93-38F0D6AE4E09}" dt="2022-07-08T09:12:47.435" v="1823"/>
          <ac:picMkLst>
            <pc:docMk/>
            <pc:sldMk cId="2355414268" sldId="2147470148"/>
            <ac:picMk id="33" creationId="{D4304D70-70A8-5B72-8FBC-2F9D02978E12}"/>
          </ac:picMkLst>
        </pc:picChg>
        <pc:picChg chg="mod">
          <ac:chgData name="Anisha Laxmi" userId="e9b092c8-ceb3-4509-a0f8-a5704d6f9326" providerId="ADAL" clId="{51944CE0-3847-459F-9E93-38F0D6AE4E09}" dt="2022-07-08T09:12:47.435" v="1823"/>
          <ac:picMkLst>
            <pc:docMk/>
            <pc:sldMk cId="2355414268" sldId="2147470148"/>
            <ac:picMk id="37" creationId="{049C217F-613B-938D-6244-C53B2389D8DD}"/>
          </ac:picMkLst>
        </pc:picChg>
        <pc:picChg chg="mod">
          <ac:chgData name="Anisha Laxmi" userId="e9b092c8-ceb3-4509-a0f8-a5704d6f9326" providerId="ADAL" clId="{51944CE0-3847-459F-9E93-38F0D6AE4E09}" dt="2022-07-08T09:12:47.435" v="1823"/>
          <ac:picMkLst>
            <pc:docMk/>
            <pc:sldMk cId="2355414268" sldId="2147470148"/>
            <ac:picMk id="38" creationId="{A4423D26-BBE9-84B4-3714-577FD95331B5}"/>
          </ac:picMkLst>
        </pc:picChg>
        <pc:picChg chg="mod">
          <ac:chgData name="Anisha Laxmi" userId="e9b092c8-ceb3-4509-a0f8-a5704d6f9326" providerId="ADAL" clId="{51944CE0-3847-459F-9E93-38F0D6AE4E09}" dt="2022-07-08T09:12:47.435" v="1823"/>
          <ac:picMkLst>
            <pc:docMk/>
            <pc:sldMk cId="2355414268" sldId="2147470148"/>
            <ac:picMk id="40" creationId="{C4D10798-E88F-C9A4-345A-7FE2E8BCE44A}"/>
          </ac:picMkLst>
        </pc:picChg>
        <pc:picChg chg="mod">
          <ac:chgData name="Anisha Laxmi" userId="e9b092c8-ceb3-4509-a0f8-a5704d6f9326" providerId="ADAL" clId="{51944CE0-3847-459F-9E93-38F0D6AE4E09}" dt="2022-07-08T09:12:47.435" v="1823"/>
          <ac:picMkLst>
            <pc:docMk/>
            <pc:sldMk cId="2355414268" sldId="2147470148"/>
            <ac:picMk id="41" creationId="{0DD747CA-60BF-85F1-6B42-2020071629C5}"/>
          </ac:picMkLst>
        </pc:picChg>
        <pc:picChg chg="mod">
          <ac:chgData name="Anisha Laxmi" userId="e9b092c8-ceb3-4509-a0f8-a5704d6f9326" providerId="ADAL" clId="{51944CE0-3847-459F-9E93-38F0D6AE4E09}" dt="2022-07-08T09:13:16.095" v="1827"/>
          <ac:picMkLst>
            <pc:docMk/>
            <pc:sldMk cId="2355414268" sldId="2147470148"/>
            <ac:picMk id="43" creationId="{C1028ABF-2DCF-CCC1-8179-E57B7CA9F620}"/>
          </ac:picMkLst>
        </pc:picChg>
        <pc:picChg chg="mod">
          <ac:chgData name="Anisha Laxmi" userId="e9b092c8-ceb3-4509-a0f8-a5704d6f9326" providerId="ADAL" clId="{51944CE0-3847-459F-9E93-38F0D6AE4E09}" dt="2022-07-08T09:13:16.095" v="1827"/>
          <ac:picMkLst>
            <pc:docMk/>
            <pc:sldMk cId="2355414268" sldId="2147470148"/>
            <ac:picMk id="44" creationId="{E412C9E3-FFBB-8F8F-DCB8-9F8D207BA2BF}"/>
          </ac:picMkLst>
        </pc:picChg>
        <pc:picChg chg="mod">
          <ac:chgData name="Anisha Laxmi" userId="e9b092c8-ceb3-4509-a0f8-a5704d6f9326" providerId="ADAL" clId="{51944CE0-3847-459F-9E93-38F0D6AE4E09}" dt="2022-07-08T09:13:16.095" v="1827"/>
          <ac:picMkLst>
            <pc:docMk/>
            <pc:sldMk cId="2355414268" sldId="2147470148"/>
            <ac:picMk id="46" creationId="{2C750AE6-D259-1C54-2C8F-A8D7CB1C8B1E}"/>
          </ac:picMkLst>
        </pc:picChg>
        <pc:picChg chg="mod">
          <ac:chgData name="Anisha Laxmi" userId="e9b092c8-ceb3-4509-a0f8-a5704d6f9326" providerId="ADAL" clId="{51944CE0-3847-459F-9E93-38F0D6AE4E09}" dt="2022-07-08T09:13:16.095" v="1827"/>
          <ac:picMkLst>
            <pc:docMk/>
            <pc:sldMk cId="2355414268" sldId="2147470148"/>
            <ac:picMk id="47" creationId="{F8F0D5B0-B6F6-01E7-B2BE-BB9E367A970B}"/>
          </ac:picMkLst>
        </pc:picChg>
        <pc:picChg chg="mod">
          <ac:chgData name="Anisha Laxmi" userId="e9b092c8-ceb3-4509-a0f8-a5704d6f9326" providerId="ADAL" clId="{51944CE0-3847-459F-9E93-38F0D6AE4E09}" dt="2022-07-08T09:13:16.095" v="1827"/>
          <ac:picMkLst>
            <pc:docMk/>
            <pc:sldMk cId="2355414268" sldId="2147470148"/>
            <ac:picMk id="49" creationId="{08E77D72-8967-CF31-917F-F1F075BF30C6}"/>
          </ac:picMkLst>
        </pc:picChg>
        <pc:picChg chg="mod">
          <ac:chgData name="Anisha Laxmi" userId="e9b092c8-ceb3-4509-a0f8-a5704d6f9326" providerId="ADAL" clId="{51944CE0-3847-459F-9E93-38F0D6AE4E09}" dt="2022-07-08T09:13:16.095" v="1827"/>
          <ac:picMkLst>
            <pc:docMk/>
            <pc:sldMk cId="2355414268" sldId="2147470148"/>
            <ac:picMk id="50" creationId="{54DDC57F-991D-B037-A68B-F2DB60825238}"/>
          </ac:picMkLst>
        </pc:picChg>
        <pc:picChg chg="mod">
          <ac:chgData name="Anisha Laxmi" userId="e9b092c8-ceb3-4509-a0f8-a5704d6f9326" providerId="ADAL" clId="{51944CE0-3847-459F-9E93-38F0D6AE4E09}" dt="2022-07-08T09:13:23.594" v="1830"/>
          <ac:picMkLst>
            <pc:docMk/>
            <pc:sldMk cId="2355414268" sldId="2147470148"/>
            <ac:picMk id="52" creationId="{700976DC-4802-F985-7C2D-9AB0D8532A83}"/>
          </ac:picMkLst>
        </pc:picChg>
        <pc:picChg chg="mod">
          <ac:chgData name="Anisha Laxmi" userId="e9b092c8-ceb3-4509-a0f8-a5704d6f9326" providerId="ADAL" clId="{51944CE0-3847-459F-9E93-38F0D6AE4E09}" dt="2022-07-08T09:13:23.594" v="1830"/>
          <ac:picMkLst>
            <pc:docMk/>
            <pc:sldMk cId="2355414268" sldId="2147470148"/>
            <ac:picMk id="53" creationId="{648CA698-8185-8098-6E44-1DC0B1D435E2}"/>
          </ac:picMkLst>
        </pc:picChg>
        <pc:picChg chg="mod">
          <ac:chgData name="Anisha Laxmi" userId="e9b092c8-ceb3-4509-a0f8-a5704d6f9326" providerId="ADAL" clId="{51944CE0-3847-459F-9E93-38F0D6AE4E09}" dt="2022-07-08T09:13:23.594" v="1830"/>
          <ac:picMkLst>
            <pc:docMk/>
            <pc:sldMk cId="2355414268" sldId="2147470148"/>
            <ac:picMk id="55" creationId="{B6806B72-E24B-7CD7-3D2C-726F9BB4A730}"/>
          </ac:picMkLst>
        </pc:picChg>
        <pc:picChg chg="mod">
          <ac:chgData name="Anisha Laxmi" userId="e9b092c8-ceb3-4509-a0f8-a5704d6f9326" providerId="ADAL" clId="{51944CE0-3847-459F-9E93-38F0D6AE4E09}" dt="2022-07-08T09:13:23.594" v="1830"/>
          <ac:picMkLst>
            <pc:docMk/>
            <pc:sldMk cId="2355414268" sldId="2147470148"/>
            <ac:picMk id="56" creationId="{BCCD37B4-ABCE-3555-7BD5-F23BD35FE6B4}"/>
          </ac:picMkLst>
        </pc:picChg>
        <pc:picChg chg="mod">
          <ac:chgData name="Anisha Laxmi" userId="e9b092c8-ceb3-4509-a0f8-a5704d6f9326" providerId="ADAL" clId="{51944CE0-3847-459F-9E93-38F0D6AE4E09}" dt="2022-07-08T09:13:23.594" v="1830"/>
          <ac:picMkLst>
            <pc:docMk/>
            <pc:sldMk cId="2355414268" sldId="2147470148"/>
            <ac:picMk id="58" creationId="{04FEB4CF-0BC1-88A5-BAD7-005225929F3C}"/>
          </ac:picMkLst>
        </pc:picChg>
        <pc:picChg chg="mod">
          <ac:chgData name="Anisha Laxmi" userId="e9b092c8-ceb3-4509-a0f8-a5704d6f9326" providerId="ADAL" clId="{51944CE0-3847-459F-9E93-38F0D6AE4E09}" dt="2022-07-08T09:13:23.594" v="1830"/>
          <ac:picMkLst>
            <pc:docMk/>
            <pc:sldMk cId="2355414268" sldId="2147470148"/>
            <ac:picMk id="59" creationId="{BD79A64A-89CD-650E-FEAD-A70FCC30BAD2}"/>
          </ac:picMkLst>
        </pc:picChg>
        <pc:picChg chg="mod">
          <ac:chgData name="Anisha Laxmi" userId="e9b092c8-ceb3-4509-a0f8-a5704d6f9326" providerId="ADAL" clId="{51944CE0-3847-459F-9E93-38F0D6AE4E09}" dt="2022-07-08T09:13:44.754" v="1834"/>
          <ac:picMkLst>
            <pc:docMk/>
            <pc:sldMk cId="2355414268" sldId="2147470148"/>
            <ac:picMk id="61" creationId="{DFA5B1A1-06AF-C2BF-6858-02E4D01B91CC}"/>
          </ac:picMkLst>
        </pc:picChg>
        <pc:picChg chg="mod">
          <ac:chgData name="Anisha Laxmi" userId="e9b092c8-ceb3-4509-a0f8-a5704d6f9326" providerId="ADAL" clId="{51944CE0-3847-459F-9E93-38F0D6AE4E09}" dt="2022-07-08T09:13:44.754" v="1834"/>
          <ac:picMkLst>
            <pc:docMk/>
            <pc:sldMk cId="2355414268" sldId="2147470148"/>
            <ac:picMk id="62" creationId="{FFC040FD-7182-AE71-92CF-4022F3E69F2E}"/>
          </ac:picMkLst>
        </pc:picChg>
        <pc:picChg chg="mod">
          <ac:chgData name="Anisha Laxmi" userId="e9b092c8-ceb3-4509-a0f8-a5704d6f9326" providerId="ADAL" clId="{51944CE0-3847-459F-9E93-38F0D6AE4E09}" dt="2022-07-08T09:13:44.754" v="1834"/>
          <ac:picMkLst>
            <pc:docMk/>
            <pc:sldMk cId="2355414268" sldId="2147470148"/>
            <ac:picMk id="64" creationId="{323ADE00-1ABA-8236-73F9-BF09750142A4}"/>
          </ac:picMkLst>
        </pc:picChg>
        <pc:picChg chg="mod">
          <ac:chgData name="Anisha Laxmi" userId="e9b092c8-ceb3-4509-a0f8-a5704d6f9326" providerId="ADAL" clId="{51944CE0-3847-459F-9E93-38F0D6AE4E09}" dt="2022-07-08T09:13:44.754" v="1834"/>
          <ac:picMkLst>
            <pc:docMk/>
            <pc:sldMk cId="2355414268" sldId="2147470148"/>
            <ac:picMk id="65" creationId="{43DA3CF2-3A68-F72D-0755-4847A4318C7C}"/>
          </ac:picMkLst>
        </pc:picChg>
        <pc:picChg chg="mod">
          <ac:chgData name="Anisha Laxmi" userId="e9b092c8-ceb3-4509-a0f8-a5704d6f9326" providerId="ADAL" clId="{51944CE0-3847-459F-9E93-38F0D6AE4E09}" dt="2022-07-08T09:13:44.754" v="1834"/>
          <ac:picMkLst>
            <pc:docMk/>
            <pc:sldMk cId="2355414268" sldId="2147470148"/>
            <ac:picMk id="67" creationId="{3B4AF551-60F0-7442-C624-7C798048061E}"/>
          </ac:picMkLst>
        </pc:picChg>
        <pc:picChg chg="mod">
          <ac:chgData name="Anisha Laxmi" userId="e9b092c8-ceb3-4509-a0f8-a5704d6f9326" providerId="ADAL" clId="{51944CE0-3847-459F-9E93-38F0D6AE4E09}" dt="2022-07-08T09:13:44.754" v="1834"/>
          <ac:picMkLst>
            <pc:docMk/>
            <pc:sldMk cId="2355414268" sldId="2147470148"/>
            <ac:picMk id="68" creationId="{74550411-BCC1-4213-4F21-5C504F621E07}"/>
          </ac:picMkLst>
        </pc:picChg>
      </pc:sldChg>
      <pc:sldChg chg="delSp add del mod">
        <pc:chgData name="Anisha Laxmi" userId="e9b092c8-ceb3-4509-a0f8-a5704d6f9326" providerId="ADAL" clId="{51944CE0-3847-459F-9E93-38F0D6AE4E09}" dt="2022-07-08T09:58:47.235" v="1958" actId="47"/>
        <pc:sldMkLst>
          <pc:docMk/>
          <pc:sldMk cId="2315052131" sldId="2147470149"/>
        </pc:sldMkLst>
        <pc:spChg chg="del">
          <ac:chgData name="Anisha Laxmi" userId="e9b092c8-ceb3-4509-a0f8-a5704d6f9326" providerId="ADAL" clId="{51944CE0-3847-459F-9E93-38F0D6AE4E09}" dt="2022-07-08T09:13:52.574" v="1835" actId="478"/>
          <ac:spMkLst>
            <pc:docMk/>
            <pc:sldMk cId="2315052131" sldId="2147470149"/>
            <ac:spMk id="75" creationId="{C548A6DE-1FCD-1CF6-3FD6-F85DBBF3982B}"/>
          </ac:spMkLst>
        </pc:spChg>
        <pc:spChg chg="del">
          <ac:chgData name="Anisha Laxmi" userId="e9b092c8-ceb3-4509-a0f8-a5704d6f9326" providerId="ADAL" clId="{51944CE0-3847-459F-9E93-38F0D6AE4E09}" dt="2022-07-08T09:13:52.574" v="1835" actId="478"/>
          <ac:spMkLst>
            <pc:docMk/>
            <pc:sldMk cId="2315052131" sldId="2147470149"/>
            <ac:spMk id="76" creationId="{97FB4BE3-5F1E-5EFF-531D-B56994540EE4}"/>
          </ac:spMkLst>
        </pc:spChg>
        <pc:spChg chg="del">
          <ac:chgData name="Anisha Laxmi" userId="e9b092c8-ceb3-4509-a0f8-a5704d6f9326" providerId="ADAL" clId="{51944CE0-3847-459F-9E93-38F0D6AE4E09}" dt="2022-07-08T09:13:52.574" v="1835" actId="478"/>
          <ac:spMkLst>
            <pc:docMk/>
            <pc:sldMk cId="2315052131" sldId="2147470149"/>
            <ac:spMk id="77" creationId="{E6FACFC9-F1B2-8C0C-AFAF-A394E3F19553}"/>
          </ac:spMkLst>
        </pc:spChg>
        <pc:grpChg chg="del">
          <ac:chgData name="Anisha Laxmi" userId="e9b092c8-ceb3-4509-a0f8-a5704d6f9326" providerId="ADAL" clId="{51944CE0-3847-459F-9E93-38F0D6AE4E09}" dt="2022-07-08T09:13:52.574" v="1835" actId="478"/>
          <ac:grpSpMkLst>
            <pc:docMk/>
            <pc:sldMk cId="2315052131" sldId="2147470149"/>
            <ac:grpSpMk id="79" creationId="{0B204A45-9CDE-8E41-43FD-FD268E0DAD86}"/>
          </ac:grpSpMkLst>
        </pc:grpChg>
        <pc:grpChg chg="del">
          <ac:chgData name="Anisha Laxmi" userId="e9b092c8-ceb3-4509-a0f8-a5704d6f9326" providerId="ADAL" clId="{51944CE0-3847-459F-9E93-38F0D6AE4E09}" dt="2022-07-08T09:13:52.574" v="1835" actId="478"/>
          <ac:grpSpMkLst>
            <pc:docMk/>
            <pc:sldMk cId="2315052131" sldId="2147470149"/>
            <ac:grpSpMk id="80" creationId="{BEC010F6-B761-39D2-4474-8F8913775DDD}"/>
          </ac:grpSpMkLst>
        </pc:grpChg>
        <pc:grpChg chg="del">
          <ac:chgData name="Anisha Laxmi" userId="e9b092c8-ceb3-4509-a0f8-a5704d6f9326" providerId="ADAL" clId="{51944CE0-3847-459F-9E93-38F0D6AE4E09}" dt="2022-07-08T09:13:52.574" v="1835" actId="478"/>
          <ac:grpSpMkLst>
            <pc:docMk/>
            <pc:sldMk cId="2315052131" sldId="2147470149"/>
            <ac:grpSpMk id="81" creationId="{CECC156C-6A26-102B-8249-95A2AFF1AC4C}"/>
          </ac:grpSpMkLst>
        </pc:grpChg>
      </pc:sldChg>
      <pc:sldChg chg="addSp delSp modSp add mod">
        <pc:chgData name="Anisha Laxmi" userId="e9b092c8-ceb3-4509-a0f8-a5704d6f9326" providerId="ADAL" clId="{51944CE0-3847-459F-9E93-38F0D6AE4E09}" dt="2022-07-08T11:03:47.120" v="2214" actId="948"/>
        <pc:sldMkLst>
          <pc:docMk/>
          <pc:sldMk cId="2817293878" sldId="2147470150"/>
        </pc:sldMkLst>
        <pc:spChg chg="mod">
          <ac:chgData name="Anisha Laxmi" userId="e9b092c8-ceb3-4509-a0f8-a5704d6f9326" providerId="ADAL" clId="{51944CE0-3847-459F-9E93-38F0D6AE4E09}" dt="2022-07-08T09:20:23.102" v="1869"/>
          <ac:spMkLst>
            <pc:docMk/>
            <pc:sldMk cId="2817293878" sldId="2147470150"/>
            <ac:spMk id="2" creationId="{4EBD2EE8-4F36-5344-9478-5C2B59A3DC0F}"/>
          </ac:spMkLst>
        </pc:spChg>
        <pc:spChg chg="mod">
          <ac:chgData name="Anisha Laxmi" userId="e9b092c8-ceb3-4509-a0f8-a5704d6f9326" providerId="ADAL" clId="{51944CE0-3847-459F-9E93-38F0D6AE4E09}" dt="2022-07-08T09:18:50.093" v="1859"/>
          <ac:spMkLst>
            <pc:docMk/>
            <pc:sldMk cId="2817293878" sldId="2147470150"/>
            <ac:spMk id="10" creationId="{C8731A15-3159-814C-BF0B-F882E54F4CD3}"/>
          </ac:spMkLst>
        </pc:spChg>
        <pc:spChg chg="mod">
          <ac:chgData name="Anisha Laxmi" userId="e9b092c8-ceb3-4509-a0f8-a5704d6f9326" providerId="ADAL" clId="{51944CE0-3847-459F-9E93-38F0D6AE4E09}" dt="2022-07-08T11:03:47.120" v="2214" actId="948"/>
          <ac:spMkLst>
            <pc:docMk/>
            <pc:sldMk cId="2817293878" sldId="2147470150"/>
            <ac:spMk id="11" creationId="{AE7F5F86-127F-8947-87F8-5EFB09690A53}"/>
          </ac:spMkLst>
        </pc:spChg>
        <pc:spChg chg="mod">
          <ac:chgData name="Anisha Laxmi" userId="e9b092c8-ceb3-4509-a0f8-a5704d6f9326" providerId="ADAL" clId="{51944CE0-3847-459F-9E93-38F0D6AE4E09}" dt="2022-07-08T09:18:59.743" v="1860"/>
          <ac:spMkLst>
            <pc:docMk/>
            <pc:sldMk cId="2817293878" sldId="2147470150"/>
            <ac:spMk id="14" creationId="{38FFDE1D-0762-2D45-8E1A-02019A58C5BB}"/>
          </ac:spMkLst>
        </pc:spChg>
        <pc:spChg chg="mod">
          <ac:chgData name="Anisha Laxmi" userId="e9b092c8-ceb3-4509-a0f8-a5704d6f9326" providerId="ADAL" clId="{51944CE0-3847-459F-9E93-38F0D6AE4E09}" dt="2022-07-08T11:03:47.120" v="2214" actId="948"/>
          <ac:spMkLst>
            <pc:docMk/>
            <pc:sldMk cId="2817293878" sldId="2147470150"/>
            <ac:spMk id="15" creationId="{46D80146-CCE9-E346-A888-B54AB579AAAC}"/>
          </ac:spMkLst>
        </pc:spChg>
        <pc:spChg chg="mod">
          <ac:chgData name="Anisha Laxmi" userId="e9b092c8-ceb3-4509-a0f8-a5704d6f9326" providerId="ADAL" clId="{51944CE0-3847-459F-9E93-38F0D6AE4E09}" dt="2022-07-08T09:19:10.023" v="1861"/>
          <ac:spMkLst>
            <pc:docMk/>
            <pc:sldMk cId="2817293878" sldId="2147470150"/>
            <ac:spMk id="18" creationId="{235DC32F-7148-3C45-9FCC-37813065C54A}"/>
          </ac:spMkLst>
        </pc:spChg>
        <pc:spChg chg="mod">
          <ac:chgData name="Anisha Laxmi" userId="e9b092c8-ceb3-4509-a0f8-a5704d6f9326" providerId="ADAL" clId="{51944CE0-3847-459F-9E93-38F0D6AE4E09}" dt="2022-07-08T11:03:47.120" v="2214" actId="948"/>
          <ac:spMkLst>
            <pc:docMk/>
            <pc:sldMk cId="2817293878" sldId="2147470150"/>
            <ac:spMk id="19" creationId="{146CE8EF-FD0F-5D42-9DFE-F94A6DC8B953}"/>
          </ac:spMkLst>
        </pc:spChg>
        <pc:spChg chg="mod">
          <ac:chgData name="Anisha Laxmi" userId="e9b092c8-ceb3-4509-a0f8-a5704d6f9326" providerId="ADAL" clId="{51944CE0-3847-459F-9E93-38F0D6AE4E09}" dt="2022-07-08T09:20:13.340" v="1867"/>
          <ac:spMkLst>
            <pc:docMk/>
            <pc:sldMk cId="2817293878" sldId="2147470150"/>
            <ac:spMk id="27" creationId="{E86FF122-79E9-435B-8B5D-BC6F91D4BEBB}"/>
          </ac:spMkLst>
        </pc:spChg>
        <pc:spChg chg="add mod">
          <ac:chgData name="Anisha Laxmi" userId="e9b092c8-ceb3-4509-a0f8-a5704d6f9326" providerId="ADAL" clId="{51944CE0-3847-459F-9E93-38F0D6AE4E09}" dt="2022-07-08T09:29:54.278" v="1874"/>
          <ac:spMkLst>
            <pc:docMk/>
            <pc:sldMk cId="2817293878" sldId="2147470150"/>
            <ac:spMk id="42" creationId="{B102B01A-E06C-4FBF-7543-37E4B514E915}"/>
          </ac:spMkLst>
        </pc:spChg>
        <pc:grpChg chg="add del mod">
          <ac:chgData name="Anisha Laxmi" userId="e9b092c8-ceb3-4509-a0f8-a5704d6f9326" providerId="ADAL" clId="{51944CE0-3847-459F-9E93-38F0D6AE4E09}" dt="2022-07-08T09:18:16.439" v="1851"/>
          <ac:grpSpMkLst>
            <pc:docMk/>
            <pc:sldMk cId="2817293878" sldId="2147470150"/>
            <ac:grpSpMk id="23" creationId="{C37D84F4-B94C-94F6-500C-FE4C29A66A66}"/>
          </ac:grpSpMkLst>
        </pc:grpChg>
        <pc:grpChg chg="add del mod">
          <ac:chgData name="Anisha Laxmi" userId="e9b092c8-ceb3-4509-a0f8-a5704d6f9326" providerId="ADAL" clId="{51944CE0-3847-459F-9E93-38F0D6AE4E09}" dt="2022-07-08T09:18:16.439" v="1851"/>
          <ac:grpSpMkLst>
            <pc:docMk/>
            <pc:sldMk cId="2817293878" sldId="2147470150"/>
            <ac:grpSpMk id="26" creationId="{A947B89A-CA70-F137-35B5-C707BC11E58F}"/>
          </ac:grpSpMkLst>
        </pc:grpChg>
        <pc:grpChg chg="add del mod">
          <ac:chgData name="Anisha Laxmi" userId="e9b092c8-ceb3-4509-a0f8-a5704d6f9326" providerId="ADAL" clId="{51944CE0-3847-459F-9E93-38F0D6AE4E09}" dt="2022-07-08T09:18:16.439" v="1851"/>
          <ac:grpSpMkLst>
            <pc:docMk/>
            <pc:sldMk cId="2817293878" sldId="2147470150"/>
            <ac:grpSpMk id="30" creationId="{162264BB-82EB-4902-F56B-21638A3A5B6A}"/>
          </ac:grpSpMkLst>
        </pc:grpChg>
        <pc:grpChg chg="add mod">
          <ac:chgData name="Anisha Laxmi" userId="e9b092c8-ceb3-4509-a0f8-a5704d6f9326" providerId="ADAL" clId="{51944CE0-3847-459F-9E93-38F0D6AE4E09}" dt="2022-07-08T09:18:34.930" v="1857" actId="555"/>
          <ac:grpSpMkLst>
            <pc:docMk/>
            <pc:sldMk cId="2817293878" sldId="2147470150"/>
            <ac:grpSpMk id="33" creationId="{B884B33C-C438-E974-C373-6AB9FE28F668}"/>
          </ac:grpSpMkLst>
        </pc:grpChg>
        <pc:grpChg chg="add mod">
          <ac:chgData name="Anisha Laxmi" userId="e9b092c8-ceb3-4509-a0f8-a5704d6f9326" providerId="ADAL" clId="{51944CE0-3847-459F-9E93-38F0D6AE4E09}" dt="2022-07-08T09:18:34.930" v="1857" actId="555"/>
          <ac:grpSpMkLst>
            <pc:docMk/>
            <pc:sldMk cId="2817293878" sldId="2147470150"/>
            <ac:grpSpMk id="36" creationId="{EE75DED6-5F5E-320B-4214-77CA2C61C5B8}"/>
          </ac:grpSpMkLst>
        </pc:grpChg>
        <pc:grpChg chg="add mod">
          <ac:chgData name="Anisha Laxmi" userId="e9b092c8-ceb3-4509-a0f8-a5704d6f9326" providerId="ADAL" clId="{51944CE0-3847-459F-9E93-38F0D6AE4E09}" dt="2022-07-08T09:18:34.930" v="1857" actId="555"/>
          <ac:grpSpMkLst>
            <pc:docMk/>
            <pc:sldMk cId="2817293878" sldId="2147470150"/>
            <ac:grpSpMk id="39" creationId="{A775FDC2-C3C5-412B-1C2E-D51E0E55533E}"/>
          </ac:grpSpMkLst>
        </pc:grpChg>
        <pc:grpChg chg="add del mod">
          <ac:chgData name="Anisha Laxmi" userId="e9b092c8-ceb3-4509-a0f8-a5704d6f9326" providerId="ADAL" clId="{51944CE0-3847-459F-9E93-38F0D6AE4E09}" dt="2022-07-08T09:18:31.117" v="1856" actId="478"/>
          <ac:grpSpMkLst>
            <pc:docMk/>
            <pc:sldMk cId="2817293878" sldId="2147470150"/>
            <ac:grpSpMk id="60" creationId="{38D59994-1C7C-0994-FD26-8D2FA6D2ACB2}"/>
          </ac:grpSpMkLst>
        </pc:grpChg>
        <pc:grpChg chg="add del">
          <ac:chgData name="Anisha Laxmi" userId="e9b092c8-ceb3-4509-a0f8-a5704d6f9326" providerId="ADAL" clId="{51944CE0-3847-459F-9E93-38F0D6AE4E09}" dt="2022-07-08T09:18:24.675" v="1854" actId="478"/>
          <ac:grpSpMkLst>
            <pc:docMk/>
            <pc:sldMk cId="2817293878" sldId="2147470150"/>
            <ac:grpSpMk id="63" creationId="{D30A4281-8D7E-AE7D-3D25-72A82468C072}"/>
          </ac:grpSpMkLst>
        </pc:grpChg>
        <pc:grpChg chg="add del">
          <ac:chgData name="Anisha Laxmi" userId="e9b092c8-ceb3-4509-a0f8-a5704d6f9326" providerId="ADAL" clId="{51944CE0-3847-459F-9E93-38F0D6AE4E09}" dt="2022-07-08T09:18:31.117" v="1856" actId="478"/>
          <ac:grpSpMkLst>
            <pc:docMk/>
            <pc:sldMk cId="2817293878" sldId="2147470150"/>
            <ac:grpSpMk id="66" creationId="{5965B543-898A-3D39-FBD0-B5B37B1BC644}"/>
          </ac:grpSpMkLst>
        </pc:grpChg>
        <pc:picChg chg="mod">
          <ac:chgData name="Anisha Laxmi" userId="e9b092c8-ceb3-4509-a0f8-a5704d6f9326" providerId="ADAL" clId="{51944CE0-3847-459F-9E93-38F0D6AE4E09}" dt="2022-07-08T09:18:14.695" v="1850"/>
          <ac:picMkLst>
            <pc:docMk/>
            <pc:sldMk cId="2817293878" sldId="2147470150"/>
            <ac:picMk id="24" creationId="{4E23FA2B-E55D-74B3-5DFB-E74CA64FCD4D}"/>
          </ac:picMkLst>
        </pc:picChg>
        <pc:picChg chg="mod">
          <ac:chgData name="Anisha Laxmi" userId="e9b092c8-ceb3-4509-a0f8-a5704d6f9326" providerId="ADAL" clId="{51944CE0-3847-459F-9E93-38F0D6AE4E09}" dt="2022-07-08T09:18:14.695" v="1850"/>
          <ac:picMkLst>
            <pc:docMk/>
            <pc:sldMk cId="2817293878" sldId="2147470150"/>
            <ac:picMk id="25" creationId="{5621362F-759F-C34B-284A-C8E1601F332F}"/>
          </ac:picMkLst>
        </pc:picChg>
        <pc:picChg chg="mod">
          <ac:chgData name="Anisha Laxmi" userId="e9b092c8-ceb3-4509-a0f8-a5704d6f9326" providerId="ADAL" clId="{51944CE0-3847-459F-9E93-38F0D6AE4E09}" dt="2022-07-08T09:18:14.695" v="1850"/>
          <ac:picMkLst>
            <pc:docMk/>
            <pc:sldMk cId="2817293878" sldId="2147470150"/>
            <ac:picMk id="28" creationId="{3FDBFF53-7C13-3FC3-B4E5-E9524CBF65EC}"/>
          </ac:picMkLst>
        </pc:picChg>
        <pc:picChg chg="mod">
          <ac:chgData name="Anisha Laxmi" userId="e9b092c8-ceb3-4509-a0f8-a5704d6f9326" providerId="ADAL" clId="{51944CE0-3847-459F-9E93-38F0D6AE4E09}" dt="2022-07-08T09:18:14.695" v="1850"/>
          <ac:picMkLst>
            <pc:docMk/>
            <pc:sldMk cId="2817293878" sldId="2147470150"/>
            <ac:picMk id="29" creationId="{BB61830C-AA3E-FC03-E59E-C11946610B64}"/>
          </ac:picMkLst>
        </pc:picChg>
        <pc:picChg chg="mod">
          <ac:chgData name="Anisha Laxmi" userId="e9b092c8-ceb3-4509-a0f8-a5704d6f9326" providerId="ADAL" clId="{51944CE0-3847-459F-9E93-38F0D6AE4E09}" dt="2022-07-08T09:18:14.695" v="1850"/>
          <ac:picMkLst>
            <pc:docMk/>
            <pc:sldMk cId="2817293878" sldId="2147470150"/>
            <ac:picMk id="31" creationId="{408A367D-03EC-6369-03AD-11C6211B899E}"/>
          </ac:picMkLst>
        </pc:picChg>
        <pc:picChg chg="mod">
          <ac:chgData name="Anisha Laxmi" userId="e9b092c8-ceb3-4509-a0f8-a5704d6f9326" providerId="ADAL" clId="{51944CE0-3847-459F-9E93-38F0D6AE4E09}" dt="2022-07-08T09:18:14.695" v="1850"/>
          <ac:picMkLst>
            <pc:docMk/>
            <pc:sldMk cId="2817293878" sldId="2147470150"/>
            <ac:picMk id="32" creationId="{F12FF23D-6771-1E93-215B-A3EDAC90437A}"/>
          </ac:picMkLst>
        </pc:picChg>
        <pc:picChg chg="mod">
          <ac:chgData name="Anisha Laxmi" userId="e9b092c8-ceb3-4509-a0f8-a5704d6f9326" providerId="ADAL" clId="{51944CE0-3847-459F-9E93-38F0D6AE4E09}" dt="2022-07-08T09:18:18.364" v="1853"/>
          <ac:picMkLst>
            <pc:docMk/>
            <pc:sldMk cId="2817293878" sldId="2147470150"/>
            <ac:picMk id="34" creationId="{52E49BE1-99D0-9371-BE69-F44114C2526F}"/>
          </ac:picMkLst>
        </pc:picChg>
        <pc:picChg chg="mod">
          <ac:chgData name="Anisha Laxmi" userId="e9b092c8-ceb3-4509-a0f8-a5704d6f9326" providerId="ADAL" clId="{51944CE0-3847-459F-9E93-38F0D6AE4E09}" dt="2022-07-08T09:18:18.364" v="1853"/>
          <ac:picMkLst>
            <pc:docMk/>
            <pc:sldMk cId="2817293878" sldId="2147470150"/>
            <ac:picMk id="35" creationId="{A1CFE4B1-6B84-9982-CBF9-9BC85FF23A34}"/>
          </ac:picMkLst>
        </pc:picChg>
        <pc:picChg chg="mod">
          <ac:chgData name="Anisha Laxmi" userId="e9b092c8-ceb3-4509-a0f8-a5704d6f9326" providerId="ADAL" clId="{51944CE0-3847-459F-9E93-38F0D6AE4E09}" dt="2022-07-08T09:18:18.364" v="1853"/>
          <ac:picMkLst>
            <pc:docMk/>
            <pc:sldMk cId="2817293878" sldId="2147470150"/>
            <ac:picMk id="37" creationId="{EFDDCCDB-4913-C670-B019-49AEB5A2955C}"/>
          </ac:picMkLst>
        </pc:picChg>
        <pc:picChg chg="mod">
          <ac:chgData name="Anisha Laxmi" userId="e9b092c8-ceb3-4509-a0f8-a5704d6f9326" providerId="ADAL" clId="{51944CE0-3847-459F-9E93-38F0D6AE4E09}" dt="2022-07-08T09:18:18.364" v="1853"/>
          <ac:picMkLst>
            <pc:docMk/>
            <pc:sldMk cId="2817293878" sldId="2147470150"/>
            <ac:picMk id="38" creationId="{7891A6C1-FB07-3939-1B3E-A33020A14261}"/>
          </ac:picMkLst>
        </pc:picChg>
        <pc:picChg chg="mod">
          <ac:chgData name="Anisha Laxmi" userId="e9b092c8-ceb3-4509-a0f8-a5704d6f9326" providerId="ADAL" clId="{51944CE0-3847-459F-9E93-38F0D6AE4E09}" dt="2022-07-08T09:18:18.364" v="1853"/>
          <ac:picMkLst>
            <pc:docMk/>
            <pc:sldMk cId="2817293878" sldId="2147470150"/>
            <ac:picMk id="40" creationId="{3461F1A4-7096-BD0B-51B2-ECB5920E3896}"/>
          </ac:picMkLst>
        </pc:picChg>
        <pc:picChg chg="mod">
          <ac:chgData name="Anisha Laxmi" userId="e9b092c8-ceb3-4509-a0f8-a5704d6f9326" providerId="ADAL" clId="{51944CE0-3847-459F-9E93-38F0D6AE4E09}" dt="2022-07-08T09:18:18.364" v="1853"/>
          <ac:picMkLst>
            <pc:docMk/>
            <pc:sldMk cId="2817293878" sldId="2147470150"/>
            <ac:picMk id="41" creationId="{3AF1A5D2-2EA5-3F48-1E82-1E82BD5D5292}"/>
          </ac:picMkLst>
        </pc:picChg>
      </pc:sldChg>
      <pc:sldChg chg="addSp delSp modSp add mod ord modClrScheme chgLayout">
        <pc:chgData name="Anisha Laxmi" userId="e9b092c8-ceb3-4509-a0f8-a5704d6f9326" providerId="ADAL" clId="{51944CE0-3847-459F-9E93-38F0D6AE4E09}" dt="2022-07-08T13:46:11.923" v="2792"/>
        <pc:sldMkLst>
          <pc:docMk/>
          <pc:sldMk cId="317373345" sldId="2147470151"/>
        </pc:sldMkLst>
        <pc:spChg chg="mod ord">
          <ac:chgData name="Anisha Laxmi" userId="e9b092c8-ceb3-4509-a0f8-a5704d6f9326" providerId="ADAL" clId="{51944CE0-3847-459F-9E93-38F0D6AE4E09}" dt="2022-07-08T13:45:08.965" v="2778"/>
          <ac:spMkLst>
            <pc:docMk/>
            <pc:sldMk cId="317373345" sldId="2147470151"/>
            <ac:spMk id="3" creationId="{08AAEF0E-3176-F515-E7C1-F3CE750FFEDD}"/>
          </ac:spMkLst>
        </pc:spChg>
        <pc:spChg chg="add del mod ord">
          <ac:chgData name="Anisha Laxmi" userId="e9b092c8-ceb3-4509-a0f8-a5704d6f9326" providerId="ADAL" clId="{51944CE0-3847-459F-9E93-38F0D6AE4E09}" dt="2022-07-08T13:45:08.965" v="2778"/>
          <ac:spMkLst>
            <pc:docMk/>
            <pc:sldMk cId="317373345" sldId="2147470151"/>
            <ac:spMk id="4" creationId="{ACAE6F41-464F-353A-E94F-1E2279E3F08E}"/>
          </ac:spMkLst>
        </pc:spChg>
        <pc:spChg chg="del">
          <ac:chgData name="Anisha Laxmi" userId="e9b092c8-ceb3-4509-a0f8-a5704d6f9326" providerId="ADAL" clId="{51944CE0-3847-459F-9E93-38F0D6AE4E09}" dt="2022-07-08T13:45:00.170" v="2775" actId="478"/>
          <ac:spMkLst>
            <pc:docMk/>
            <pc:sldMk cId="317373345" sldId="2147470151"/>
            <ac:spMk id="6" creationId="{2DDB17DB-DC69-656B-4153-6AE8898AD744}"/>
          </ac:spMkLst>
        </pc:spChg>
        <pc:spChg chg="del">
          <ac:chgData name="Anisha Laxmi" userId="e9b092c8-ceb3-4509-a0f8-a5704d6f9326" providerId="ADAL" clId="{51944CE0-3847-459F-9E93-38F0D6AE4E09}" dt="2022-07-08T13:45:00.170" v="2775" actId="478"/>
          <ac:spMkLst>
            <pc:docMk/>
            <pc:sldMk cId="317373345" sldId="2147470151"/>
            <ac:spMk id="7" creationId="{93EEE10A-6709-B1C1-8BDE-FB06E6983959}"/>
          </ac:spMkLst>
        </pc:spChg>
        <pc:spChg chg="del">
          <ac:chgData name="Anisha Laxmi" userId="e9b092c8-ceb3-4509-a0f8-a5704d6f9326" providerId="ADAL" clId="{51944CE0-3847-459F-9E93-38F0D6AE4E09}" dt="2022-07-08T13:45:02.976" v="2776" actId="478"/>
          <ac:spMkLst>
            <pc:docMk/>
            <pc:sldMk cId="317373345" sldId="2147470151"/>
            <ac:spMk id="8" creationId="{46994298-0624-D67C-89E6-A4AB55937FBA}"/>
          </ac:spMkLst>
        </pc:spChg>
        <pc:spChg chg="del">
          <ac:chgData name="Anisha Laxmi" userId="e9b092c8-ceb3-4509-a0f8-a5704d6f9326" providerId="ADAL" clId="{51944CE0-3847-459F-9E93-38F0D6AE4E09}" dt="2022-07-08T13:45:02.976" v="2776" actId="478"/>
          <ac:spMkLst>
            <pc:docMk/>
            <pc:sldMk cId="317373345" sldId="2147470151"/>
            <ac:spMk id="9" creationId="{AFE6F458-CD03-B5F3-D64C-72760FC20309}"/>
          </ac:spMkLst>
        </pc:spChg>
        <pc:spChg chg="add del mod">
          <ac:chgData name="Anisha Laxmi" userId="e9b092c8-ceb3-4509-a0f8-a5704d6f9326" providerId="ADAL" clId="{51944CE0-3847-459F-9E93-38F0D6AE4E09}" dt="2022-07-08T13:45:08.965" v="2778"/>
          <ac:spMkLst>
            <pc:docMk/>
            <pc:sldMk cId="317373345" sldId="2147470151"/>
            <ac:spMk id="10" creationId="{40F1F504-3DF1-F803-0FCC-28CA7D3D32ED}"/>
          </ac:spMkLst>
        </pc:spChg>
        <pc:spChg chg="add del mod">
          <ac:chgData name="Anisha Laxmi" userId="e9b092c8-ceb3-4509-a0f8-a5704d6f9326" providerId="ADAL" clId="{51944CE0-3847-459F-9E93-38F0D6AE4E09}" dt="2022-07-08T13:45:08.965" v="2778"/>
          <ac:spMkLst>
            <pc:docMk/>
            <pc:sldMk cId="317373345" sldId="2147470151"/>
            <ac:spMk id="12" creationId="{F3920E06-4223-BE0A-E833-9C27D7163CF8}"/>
          </ac:spMkLst>
        </pc:spChg>
        <pc:spChg chg="add del mod">
          <ac:chgData name="Anisha Laxmi" userId="e9b092c8-ceb3-4509-a0f8-a5704d6f9326" providerId="ADAL" clId="{51944CE0-3847-459F-9E93-38F0D6AE4E09}" dt="2022-07-08T13:45:08.965" v="2778"/>
          <ac:spMkLst>
            <pc:docMk/>
            <pc:sldMk cId="317373345" sldId="2147470151"/>
            <ac:spMk id="14" creationId="{115378DD-2D84-ED44-9275-AFA6D49185AA}"/>
          </ac:spMkLst>
        </pc:spChg>
        <pc:spChg chg="add del mod ord">
          <ac:chgData name="Anisha Laxmi" userId="e9b092c8-ceb3-4509-a0f8-a5704d6f9326" providerId="ADAL" clId="{51944CE0-3847-459F-9E93-38F0D6AE4E09}" dt="2022-07-08T13:46:02.988" v="2788" actId="478"/>
          <ac:spMkLst>
            <pc:docMk/>
            <pc:sldMk cId="317373345" sldId="2147470151"/>
            <ac:spMk id="15" creationId="{0C15B653-82BD-735E-07C2-9E3C5F630974}"/>
          </ac:spMkLst>
        </pc:spChg>
        <pc:spChg chg="mod">
          <ac:chgData name="Anisha Laxmi" userId="e9b092c8-ceb3-4509-a0f8-a5704d6f9326" providerId="ADAL" clId="{51944CE0-3847-459F-9E93-38F0D6AE4E09}" dt="2022-07-08T13:45:32.098" v="2784" actId="113"/>
          <ac:spMkLst>
            <pc:docMk/>
            <pc:sldMk cId="317373345" sldId="2147470151"/>
            <ac:spMk id="17" creationId="{7B736C75-ECF2-C43C-5F8A-578F8B7EF5E3}"/>
          </ac:spMkLst>
        </pc:spChg>
        <pc:spChg chg="mod">
          <ac:chgData name="Anisha Laxmi" userId="e9b092c8-ceb3-4509-a0f8-a5704d6f9326" providerId="ADAL" clId="{51944CE0-3847-459F-9E93-38F0D6AE4E09}" dt="2022-07-08T13:46:08.222" v="2790" actId="207"/>
          <ac:spMkLst>
            <pc:docMk/>
            <pc:sldMk cId="317373345" sldId="2147470151"/>
            <ac:spMk id="18" creationId="{98015F12-0679-7E5C-AAF5-C0124BCBA2FC}"/>
          </ac:spMkLst>
        </pc:spChg>
        <pc:spChg chg="mod">
          <ac:chgData name="Anisha Laxmi" userId="e9b092c8-ceb3-4509-a0f8-a5704d6f9326" providerId="ADAL" clId="{51944CE0-3847-459F-9E93-38F0D6AE4E09}" dt="2022-07-08T13:45:32.098" v="2784" actId="113"/>
          <ac:spMkLst>
            <pc:docMk/>
            <pc:sldMk cId="317373345" sldId="2147470151"/>
            <ac:spMk id="19" creationId="{24720ED1-41B6-1B4C-F2FF-24791CC6D0F5}"/>
          </ac:spMkLst>
        </pc:spChg>
        <pc:spChg chg="mod">
          <ac:chgData name="Anisha Laxmi" userId="e9b092c8-ceb3-4509-a0f8-a5704d6f9326" providerId="ADAL" clId="{51944CE0-3847-459F-9E93-38F0D6AE4E09}" dt="2022-07-08T13:46:07.092" v="2789" actId="207"/>
          <ac:spMkLst>
            <pc:docMk/>
            <pc:sldMk cId="317373345" sldId="2147470151"/>
            <ac:spMk id="20" creationId="{AA4984CF-ED0C-5282-DA68-FB5063CD99BB}"/>
          </ac:spMkLst>
        </pc:spChg>
        <pc:grpChg chg="add mod">
          <ac:chgData name="Anisha Laxmi" userId="e9b092c8-ceb3-4509-a0f8-a5704d6f9326" providerId="ADAL" clId="{51944CE0-3847-459F-9E93-38F0D6AE4E09}" dt="2022-07-08T13:45:29.313" v="2783" actId="14100"/>
          <ac:grpSpMkLst>
            <pc:docMk/>
            <pc:sldMk cId="317373345" sldId="2147470151"/>
            <ac:grpSpMk id="16" creationId="{59EA348E-889C-B46C-E2F2-7942DCD64AE3}"/>
          </ac:grpSpMkLst>
        </pc:grpChg>
      </pc:sldChg>
      <pc:sldChg chg="add del">
        <pc:chgData name="Anisha Laxmi" userId="e9b092c8-ceb3-4509-a0f8-a5704d6f9326" providerId="ADAL" clId="{51944CE0-3847-459F-9E93-38F0D6AE4E09}" dt="2022-07-08T13:44:49.888" v="2770" actId="47"/>
        <pc:sldMkLst>
          <pc:docMk/>
          <pc:sldMk cId="1313640840" sldId="2147470151"/>
        </pc:sldMkLst>
      </pc:sldChg>
      <pc:sldChg chg="delSp add del mod">
        <pc:chgData name="Anisha Laxmi" userId="e9b092c8-ceb3-4509-a0f8-a5704d6f9326" providerId="ADAL" clId="{51944CE0-3847-459F-9E93-38F0D6AE4E09}" dt="2022-07-08T09:19:59.767" v="1866" actId="47"/>
        <pc:sldMkLst>
          <pc:docMk/>
          <pc:sldMk cId="3119131990" sldId="2147470151"/>
        </pc:sldMkLst>
        <pc:spChg chg="del">
          <ac:chgData name="Anisha Laxmi" userId="e9b092c8-ceb3-4509-a0f8-a5704d6f9326" providerId="ADAL" clId="{51944CE0-3847-459F-9E93-38F0D6AE4E09}" dt="2022-07-08T09:18:42.221" v="1858" actId="478"/>
          <ac:spMkLst>
            <pc:docMk/>
            <pc:sldMk cId="3119131990" sldId="2147470151"/>
            <ac:spMk id="7" creationId="{8270C5A7-B42E-BCB4-868E-AA4DD06DCB7C}"/>
          </ac:spMkLst>
        </pc:spChg>
        <pc:spChg chg="del">
          <ac:chgData name="Anisha Laxmi" userId="e9b092c8-ceb3-4509-a0f8-a5704d6f9326" providerId="ADAL" clId="{51944CE0-3847-459F-9E93-38F0D6AE4E09}" dt="2022-07-08T09:18:42.221" v="1858" actId="478"/>
          <ac:spMkLst>
            <pc:docMk/>
            <pc:sldMk cId="3119131990" sldId="2147470151"/>
            <ac:spMk id="52" creationId="{BB3DE66B-08D5-17C3-CE9D-9EBEBF1F3E5D}"/>
          </ac:spMkLst>
        </pc:spChg>
        <pc:spChg chg="del">
          <ac:chgData name="Anisha Laxmi" userId="e9b092c8-ceb3-4509-a0f8-a5704d6f9326" providerId="ADAL" clId="{51944CE0-3847-459F-9E93-38F0D6AE4E09}" dt="2022-07-08T09:18:42.221" v="1858" actId="478"/>
          <ac:spMkLst>
            <pc:docMk/>
            <pc:sldMk cId="3119131990" sldId="2147470151"/>
            <ac:spMk id="53" creationId="{BC2AFC41-6467-DD3C-AA1A-F38D82F16B79}"/>
          </ac:spMkLst>
        </pc:spChg>
        <pc:grpChg chg="del">
          <ac:chgData name="Anisha Laxmi" userId="e9b092c8-ceb3-4509-a0f8-a5704d6f9326" providerId="ADAL" clId="{51944CE0-3847-459F-9E93-38F0D6AE4E09}" dt="2022-07-08T09:18:42.221" v="1858" actId="478"/>
          <ac:grpSpMkLst>
            <pc:docMk/>
            <pc:sldMk cId="3119131990" sldId="2147470151"/>
            <ac:grpSpMk id="29" creationId="{0472514B-1D9C-8138-7299-8E0D0116F051}"/>
          </ac:grpSpMkLst>
        </pc:grpChg>
        <pc:grpChg chg="del">
          <ac:chgData name="Anisha Laxmi" userId="e9b092c8-ceb3-4509-a0f8-a5704d6f9326" providerId="ADAL" clId="{51944CE0-3847-459F-9E93-38F0D6AE4E09}" dt="2022-07-08T09:18:42.221" v="1858" actId="478"/>
          <ac:grpSpMkLst>
            <pc:docMk/>
            <pc:sldMk cId="3119131990" sldId="2147470151"/>
            <ac:grpSpMk id="32" creationId="{68B5DB74-E053-8AB6-A699-DCE915CE5137}"/>
          </ac:grpSpMkLst>
        </pc:grpChg>
        <pc:grpChg chg="del">
          <ac:chgData name="Anisha Laxmi" userId="e9b092c8-ceb3-4509-a0f8-a5704d6f9326" providerId="ADAL" clId="{51944CE0-3847-459F-9E93-38F0D6AE4E09}" dt="2022-07-08T09:18:42.221" v="1858" actId="478"/>
          <ac:grpSpMkLst>
            <pc:docMk/>
            <pc:sldMk cId="3119131990" sldId="2147470151"/>
            <ac:grpSpMk id="35" creationId="{486218CF-427F-F86F-864F-08657196D9CC}"/>
          </ac:grpSpMkLst>
        </pc:grpChg>
      </pc:sldChg>
    </pc:docChg>
  </pc:docChgLst>
  <pc:docChgLst>
    <pc:chgData name="Mick Jennings" userId="S::mick.jennings@servicenow.com::5fc8ab9f-0684-4a1c-8be7-394e5cf5c04d" providerId="AD" clId="Web-{E300EA96-0A89-8854-CA4B-A65916805DFF}"/>
    <pc:docChg chg="modSld">
      <pc:chgData name="Mick Jennings" userId="S::mick.jennings@servicenow.com::5fc8ab9f-0684-4a1c-8be7-394e5cf5c04d" providerId="AD" clId="Web-{E300EA96-0A89-8854-CA4B-A65916805DFF}" dt="2022-06-09T14:45:42.928" v="32"/>
      <pc:docMkLst>
        <pc:docMk/>
      </pc:docMkLst>
      <pc:sldChg chg="modSp">
        <pc:chgData name="Mick Jennings" userId="S::mick.jennings@servicenow.com::5fc8ab9f-0684-4a1c-8be7-394e5cf5c04d" providerId="AD" clId="Web-{E300EA96-0A89-8854-CA4B-A65916805DFF}" dt="2022-06-09T14:45:04.192" v="31" actId="20577"/>
        <pc:sldMkLst>
          <pc:docMk/>
          <pc:sldMk cId="2555874515" sldId="2146846423"/>
        </pc:sldMkLst>
        <pc:spChg chg="mod">
          <ac:chgData name="Mick Jennings" userId="S::mick.jennings@servicenow.com::5fc8ab9f-0684-4a1c-8be7-394e5cf5c04d" providerId="AD" clId="Web-{E300EA96-0A89-8854-CA4B-A65916805DFF}" dt="2022-06-09T14:45:04.192" v="31" actId="20577"/>
          <ac:spMkLst>
            <pc:docMk/>
            <pc:sldMk cId="2555874515" sldId="2146846423"/>
            <ac:spMk id="3" creationId="{5ECCC03A-40D1-434B-8385-448B3E4B5CF0}"/>
          </ac:spMkLst>
        </pc:spChg>
      </pc:sldChg>
      <pc:sldChg chg="addSp delSp modSp">
        <pc:chgData name="Mick Jennings" userId="S::mick.jennings@servicenow.com::5fc8ab9f-0684-4a1c-8be7-394e5cf5c04d" providerId="AD" clId="Web-{E300EA96-0A89-8854-CA4B-A65916805DFF}" dt="2022-06-09T14:45:42.928" v="32"/>
        <pc:sldMkLst>
          <pc:docMk/>
          <pc:sldMk cId="4162294526" sldId="2147470091"/>
        </pc:sldMkLst>
        <pc:spChg chg="del">
          <ac:chgData name="Mick Jennings" userId="S::mick.jennings@servicenow.com::5fc8ab9f-0684-4a1c-8be7-394e5cf5c04d" providerId="AD" clId="Web-{E300EA96-0A89-8854-CA4B-A65916805DFF}" dt="2022-06-09T14:45:42.928" v="32"/>
          <ac:spMkLst>
            <pc:docMk/>
            <pc:sldMk cId="4162294526" sldId="2147470091"/>
            <ac:spMk id="3" creationId="{F5F11630-D15D-4E21-A418-F45256068E9B}"/>
          </ac:spMkLst>
        </pc:spChg>
        <pc:spChg chg="add mod">
          <ac:chgData name="Mick Jennings" userId="S::mick.jennings@servicenow.com::5fc8ab9f-0684-4a1c-8be7-394e5cf5c04d" providerId="AD" clId="Web-{E300EA96-0A89-8854-CA4B-A65916805DFF}" dt="2022-06-09T14:45:42.928" v="32"/>
          <ac:spMkLst>
            <pc:docMk/>
            <pc:sldMk cId="4162294526" sldId="2147470091"/>
            <ac:spMk id="5" creationId="{FD45962C-8F6A-2184-3730-AF39A12F6045}"/>
          </ac:spMkLst>
        </pc:spChg>
      </pc:sldChg>
    </pc:docChg>
  </pc:docChgLst>
  <pc:docChgLst>
    <pc:chgData name="Syed Ali Baqer Kazmi" userId="205d98a8-d81c-44ff-8f34-e8bb5bc767c6" providerId="ADAL" clId="{F3CCBA16-3F61-2845-88FA-5736A0EA5D12}"/>
    <pc:docChg chg="modSld">
      <pc:chgData name="Syed Ali Baqer Kazmi" userId="205d98a8-d81c-44ff-8f34-e8bb5bc767c6" providerId="ADAL" clId="{F3CCBA16-3F61-2845-88FA-5736A0EA5D12}" dt="2022-05-31T08:47:57.035" v="0"/>
      <pc:docMkLst>
        <pc:docMk/>
      </pc:docMkLst>
      <pc:sldChg chg="modSp">
        <pc:chgData name="Syed Ali Baqer Kazmi" userId="205d98a8-d81c-44ff-8f34-e8bb5bc767c6" providerId="ADAL" clId="{F3CCBA16-3F61-2845-88FA-5736A0EA5D12}" dt="2022-05-31T08:47:57.035" v="0"/>
        <pc:sldMkLst>
          <pc:docMk/>
          <pc:sldMk cId="2486152136" sldId="2142532237"/>
        </pc:sldMkLst>
        <pc:spChg chg="mod">
          <ac:chgData name="Syed Ali Baqer Kazmi" userId="205d98a8-d81c-44ff-8f34-e8bb5bc767c6" providerId="ADAL" clId="{F3CCBA16-3F61-2845-88FA-5736A0EA5D12}" dt="2022-05-31T08:47:57.035" v="0"/>
          <ac:spMkLst>
            <pc:docMk/>
            <pc:sldMk cId="2486152136" sldId="2142532237"/>
            <ac:spMk id="20" creationId="{FFF1F392-D9B4-4E2F-8003-57257CB6FBF4}"/>
          </ac:spMkLst>
        </pc:spChg>
      </pc:sldChg>
    </pc:docChg>
  </pc:docChgLst>
  <pc:docChgLst>
    <pc:chgData name="Benjamin H" userId="7e405023-1641-429b-98ca-5e9ff63e4811" providerId="ADAL" clId="{1D49FA88-A5E9-40CC-8C09-F4124CC21C3B}"/>
    <pc:docChg chg="modSld sldOrd">
      <pc:chgData name="Benjamin H" userId="7e405023-1641-429b-98ca-5e9ff63e4811" providerId="ADAL" clId="{1D49FA88-A5E9-40CC-8C09-F4124CC21C3B}" dt="2022-06-13T11:13:34.446" v="1"/>
      <pc:docMkLst>
        <pc:docMk/>
      </pc:docMkLst>
      <pc:sldChg chg="ord">
        <pc:chgData name="Benjamin H" userId="7e405023-1641-429b-98ca-5e9ff63e4811" providerId="ADAL" clId="{1D49FA88-A5E9-40CC-8C09-F4124CC21C3B}" dt="2022-06-13T11:13:34.446" v="1"/>
        <pc:sldMkLst>
          <pc:docMk/>
          <pc:sldMk cId="2437568425" sldId="2147470089"/>
        </pc:sldMkLst>
      </pc:sldChg>
    </pc:docChg>
  </pc:docChgLst>
  <pc:docChgLst>
    <pc:chgData name="Sai Charan Dasagrandhi" userId="S::charan.dasagrandhi@servicenow.com::7fc9501a-7997-4d7f-b9af-e66c260fc3fc" providerId="AD" clId="Web-{2B21C196-517C-0293-823B-52AC660C8227}"/>
    <pc:docChg chg="delSld modSld modSection">
      <pc:chgData name="Sai Charan Dasagrandhi" userId="S::charan.dasagrandhi@servicenow.com::7fc9501a-7997-4d7f-b9af-e66c260fc3fc" providerId="AD" clId="Web-{2B21C196-517C-0293-823B-52AC660C8227}" dt="2022-07-13T06:26:09.273" v="1" actId="20577"/>
      <pc:docMkLst>
        <pc:docMk/>
      </pc:docMkLst>
      <pc:sldChg chg="del">
        <pc:chgData name="Sai Charan Dasagrandhi" userId="S::charan.dasagrandhi@servicenow.com::7fc9501a-7997-4d7f-b9af-e66c260fc3fc" providerId="AD" clId="Web-{2B21C196-517C-0293-823B-52AC660C8227}" dt="2022-07-13T06:25:32.773" v="0"/>
        <pc:sldMkLst>
          <pc:docMk/>
          <pc:sldMk cId="4171147472" sldId="2146846489"/>
        </pc:sldMkLst>
      </pc:sldChg>
      <pc:sldChg chg="modSp">
        <pc:chgData name="Sai Charan Dasagrandhi" userId="S::charan.dasagrandhi@servicenow.com::7fc9501a-7997-4d7f-b9af-e66c260fc3fc" providerId="AD" clId="Web-{2B21C196-517C-0293-823B-52AC660C8227}" dt="2022-07-13T06:26:09.273" v="1" actId="20577"/>
        <pc:sldMkLst>
          <pc:docMk/>
          <pc:sldMk cId="274104451" sldId="2147470102"/>
        </pc:sldMkLst>
        <pc:spChg chg="mod">
          <ac:chgData name="Sai Charan Dasagrandhi" userId="S::charan.dasagrandhi@servicenow.com::7fc9501a-7997-4d7f-b9af-e66c260fc3fc" providerId="AD" clId="Web-{2B21C196-517C-0293-823B-52AC660C8227}" dt="2022-07-13T06:26:09.273" v="1" actId="20577"/>
          <ac:spMkLst>
            <pc:docMk/>
            <pc:sldMk cId="274104451" sldId="2147470102"/>
            <ac:spMk id="16" creationId="{F8874ECA-279F-FE93-151D-FC5E6F2DAA74}"/>
          </ac:spMkLst>
        </pc:spChg>
      </pc:sldChg>
    </pc:docChg>
  </pc:docChgLst>
  <pc:docChgLst>
    <pc:chgData name="Mick Jennings" userId="S::mick.jennings@servicenow.com::5fc8ab9f-0684-4a1c-8be7-394e5cf5c04d" providerId="AD" clId="Web-{75A56E40-AF27-86A7-C58B-93F47ABF8292}"/>
    <pc:docChg chg="modSld">
      <pc:chgData name="Mick Jennings" userId="S::mick.jennings@servicenow.com::5fc8ab9f-0684-4a1c-8be7-394e5cf5c04d" providerId="AD" clId="Web-{75A56E40-AF27-86A7-C58B-93F47ABF8292}" dt="2022-06-06T08:44:07.686" v="0"/>
      <pc:docMkLst>
        <pc:docMk/>
      </pc:docMkLst>
      <pc:sldChg chg="modSp">
        <pc:chgData name="Mick Jennings" userId="S::mick.jennings@servicenow.com::5fc8ab9f-0684-4a1c-8be7-394e5cf5c04d" providerId="AD" clId="Web-{75A56E40-AF27-86A7-C58B-93F47ABF8292}" dt="2022-06-06T08:44:07.686" v="0"/>
        <pc:sldMkLst>
          <pc:docMk/>
          <pc:sldMk cId="2486152136" sldId="2142532237"/>
        </pc:sldMkLst>
        <pc:spChg chg="mod">
          <ac:chgData name="Mick Jennings" userId="S::mick.jennings@servicenow.com::5fc8ab9f-0684-4a1c-8be7-394e5cf5c04d" providerId="AD" clId="Web-{75A56E40-AF27-86A7-C58B-93F47ABF8292}" dt="2022-06-06T08:44:07.686" v="0"/>
          <ac:spMkLst>
            <pc:docMk/>
            <pc:sldMk cId="2486152136" sldId="2142532237"/>
            <ac:spMk id="20" creationId="{FFF1F392-D9B4-4E2F-8003-57257CB6FBF4}"/>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25770"/>
            <a:ext cx="3037840" cy="461804"/>
          </a:xfrm>
          <a:prstGeom prst="rect">
            <a:avLst/>
          </a:prstGeom>
        </p:spPr>
        <p:txBody>
          <a:bodyPr vert="horz" lIns="93387" tIns="46695" rIns="93387" bIns="46695" rtlCol="0"/>
          <a:lstStyle>
            <a:lvl1pPr algn="l">
              <a:defRPr sz="1200"/>
            </a:lvl1pPr>
          </a:lstStyle>
          <a:p>
            <a:endParaRPr lang="en-US">
              <a:latin typeface="+mj-lt"/>
            </a:endParaRPr>
          </a:p>
        </p:txBody>
      </p:sp>
      <p:sp>
        <p:nvSpPr>
          <p:cNvPr id="3" name="Date Placeholder 2"/>
          <p:cNvSpPr>
            <a:spLocks noGrp="1"/>
          </p:cNvSpPr>
          <p:nvPr>
            <p:ph type="dt" sz="quarter" idx="1"/>
          </p:nvPr>
        </p:nvSpPr>
        <p:spPr>
          <a:xfrm>
            <a:off x="3970942" y="125770"/>
            <a:ext cx="3037840" cy="461804"/>
          </a:xfrm>
          <a:prstGeom prst="rect">
            <a:avLst/>
          </a:prstGeom>
        </p:spPr>
        <p:txBody>
          <a:bodyPr vert="horz" lIns="93387" tIns="46695" rIns="93387" bIns="46695" rtlCol="0"/>
          <a:lstStyle>
            <a:lvl1pPr algn="r">
              <a:defRPr sz="1200"/>
            </a:lvl1pPr>
          </a:lstStyle>
          <a:p>
            <a:fld id="{E17B2DBE-960A-614B-B965-BE0EA04CC77A}" type="datetimeFigureOut">
              <a:rPr lang="en-US" smtClean="0">
                <a:latin typeface="+mj-lt"/>
              </a:rPr>
              <a:pPr/>
              <a:t>7/13/22</a:t>
            </a:fld>
            <a:endParaRPr lang="en-US">
              <a:latin typeface="+mj-lt"/>
            </a:endParaRPr>
          </a:p>
        </p:txBody>
      </p:sp>
      <p:sp>
        <p:nvSpPr>
          <p:cNvPr id="4" name="Footer Placeholder 3"/>
          <p:cNvSpPr>
            <a:spLocks noGrp="1"/>
          </p:cNvSpPr>
          <p:nvPr>
            <p:ph type="ftr" sz="quarter" idx="2"/>
          </p:nvPr>
        </p:nvSpPr>
        <p:spPr>
          <a:xfrm>
            <a:off x="3" y="8701316"/>
            <a:ext cx="3037840" cy="461804"/>
          </a:xfrm>
          <a:prstGeom prst="rect">
            <a:avLst/>
          </a:prstGeom>
        </p:spPr>
        <p:txBody>
          <a:bodyPr vert="horz" lIns="93387" tIns="46695" rIns="93387" bIns="46695" rtlCol="0" anchor="b"/>
          <a:lstStyle>
            <a:lvl1pPr algn="l">
              <a:defRPr sz="1200"/>
            </a:lvl1pPr>
          </a:lstStyle>
          <a:p>
            <a:endParaRPr lang="en-US">
              <a:latin typeface="+mj-lt"/>
            </a:endParaRPr>
          </a:p>
        </p:txBody>
      </p:sp>
      <p:sp>
        <p:nvSpPr>
          <p:cNvPr id="5" name="Slide Number Placeholder 4"/>
          <p:cNvSpPr>
            <a:spLocks noGrp="1"/>
          </p:cNvSpPr>
          <p:nvPr>
            <p:ph type="sldNum" sz="quarter" idx="3"/>
          </p:nvPr>
        </p:nvSpPr>
        <p:spPr>
          <a:xfrm>
            <a:off x="3970942" y="8701316"/>
            <a:ext cx="3037840" cy="461804"/>
          </a:xfrm>
          <a:prstGeom prst="rect">
            <a:avLst/>
          </a:prstGeom>
        </p:spPr>
        <p:txBody>
          <a:bodyPr vert="horz" lIns="93387" tIns="46695" rIns="93387" bIns="46695" rtlCol="0" anchor="b"/>
          <a:lstStyle>
            <a:lvl1pPr algn="r">
              <a:defRPr sz="1200"/>
            </a:lvl1pPr>
          </a:lstStyle>
          <a:p>
            <a:fld id="{1339C423-F22A-3B4E-A9CE-1A814546B4AA}" type="slidenum">
              <a:rPr lang="en-US" smtClean="0">
                <a:latin typeface="+mj-lt"/>
              </a:rPr>
              <a:pPr/>
              <a:t>‹#›</a:t>
            </a:fld>
            <a:endParaRPr lang="en-US">
              <a:latin typeface="+mj-lt"/>
            </a:endParaRPr>
          </a:p>
        </p:txBody>
      </p:sp>
      <p:pic>
        <p:nvPicPr>
          <p:cNvPr id="35" name="Picture 34">
            <a:extLst>
              <a:ext uri="{FF2B5EF4-FFF2-40B4-BE49-F238E27FC236}">
                <a16:creationId xmlns:a16="http://schemas.microsoft.com/office/drawing/2014/main" id="{4A211A8A-C369-4D94-B82B-7F72C8DB38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99086" y="8816101"/>
            <a:ext cx="1372537" cy="394946"/>
          </a:xfrm>
          <a:prstGeom prst="rect">
            <a:avLst/>
          </a:prstGeom>
        </p:spPr>
      </p:pic>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37840" cy="461804"/>
          </a:xfrm>
          <a:prstGeom prst="rect">
            <a:avLst/>
          </a:prstGeom>
        </p:spPr>
        <p:txBody>
          <a:bodyPr vert="horz" lIns="93387" tIns="46695" rIns="93387" bIns="46695" rtlCol="0"/>
          <a:lstStyle>
            <a:lvl1pPr algn="l">
              <a:defRPr sz="1200">
                <a:latin typeface="+mj-lt"/>
              </a:defRPr>
            </a:lvl1pPr>
          </a:lstStyle>
          <a:p>
            <a:endParaRPr lang="en-US"/>
          </a:p>
        </p:txBody>
      </p:sp>
      <p:sp>
        <p:nvSpPr>
          <p:cNvPr id="3" name="Date Placeholder 2"/>
          <p:cNvSpPr>
            <a:spLocks noGrp="1"/>
          </p:cNvSpPr>
          <p:nvPr>
            <p:ph type="dt" idx="1"/>
          </p:nvPr>
        </p:nvSpPr>
        <p:spPr>
          <a:xfrm>
            <a:off x="3970942" y="0"/>
            <a:ext cx="3037840" cy="461804"/>
          </a:xfrm>
          <a:prstGeom prst="rect">
            <a:avLst/>
          </a:prstGeom>
        </p:spPr>
        <p:txBody>
          <a:bodyPr vert="horz" lIns="93387" tIns="46695" rIns="93387" bIns="46695" rtlCol="0"/>
          <a:lstStyle>
            <a:lvl1pPr algn="r">
              <a:defRPr sz="1200">
                <a:latin typeface="+mj-lt"/>
              </a:defRPr>
            </a:lvl1pPr>
          </a:lstStyle>
          <a:p>
            <a:fld id="{546148A2-A49E-4B44-80FB-1D231F249F30}" type="datetimeFigureOut">
              <a:rPr lang="en-US" smtClean="0"/>
              <a:pPr/>
              <a:t>7/13/22</a:t>
            </a:fld>
            <a:endParaRPr lang="en-US"/>
          </a:p>
        </p:txBody>
      </p:sp>
      <p:sp>
        <p:nvSpPr>
          <p:cNvPr id="4" name="Slide Image Placeholder 3"/>
          <p:cNvSpPr>
            <a:spLocks noGrp="1" noRot="1" noChangeAspect="1"/>
          </p:cNvSpPr>
          <p:nvPr>
            <p:ph type="sldImg" idx="2"/>
          </p:nvPr>
        </p:nvSpPr>
        <p:spPr>
          <a:xfrm>
            <a:off x="428625" y="692150"/>
            <a:ext cx="6153150" cy="3462338"/>
          </a:xfrm>
          <a:prstGeom prst="rect">
            <a:avLst/>
          </a:prstGeom>
          <a:noFill/>
          <a:ln w="12700">
            <a:solidFill>
              <a:prstClr val="black"/>
            </a:solidFill>
          </a:ln>
        </p:spPr>
        <p:txBody>
          <a:bodyPr vert="horz" lIns="93387" tIns="46695" rIns="93387" bIns="46695" rtlCol="0" anchor="ctr"/>
          <a:lstStyle/>
          <a:p>
            <a:endParaRPr lang="en-US"/>
          </a:p>
        </p:txBody>
      </p:sp>
      <p:sp>
        <p:nvSpPr>
          <p:cNvPr id="5" name="Notes Placeholder 4"/>
          <p:cNvSpPr>
            <a:spLocks noGrp="1"/>
          </p:cNvSpPr>
          <p:nvPr>
            <p:ph type="body" sz="quarter" idx="3"/>
          </p:nvPr>
        </p:nvSpPr>
        <p:spPr>
          <a:xfrm>
            <a:off x="438151" y="4387136"/>
            <a:ext cx="6134100" cy="4156234"/>
          </a:xfrm>
          <a:prstGeom prst="rect">
            <a:avLst/>
          </a:prstGeom>
        </p:spPr>
        <p:txBody>
          <a:bodyPr vert="horz" lIns="93387" tIns="46695" rIns="93387" bIns="46695" rtlCol="0"/>
          <a:lstStyle/>
          <a:p>
            <a:pPr lvl="0"/>
            <a:r>
              <a:rPr lang="en-US"/>
              <a:t>Click to edit Master text styles</a:t>
            </a:r>
          </a:p>
          <a:p>
            <a:pPr lvl="1"/>
            <a:r>
              <a:rPr lang="en-US"/>
              <a:t>Second level</a:t>
            </a:r>
          </a:p>
        </p:txBody>
      </p:sp>
      <p:sp>
        <p:nvSpPr>
          <p:cNvPr id="6" name="Footer Placeholder 5"/>
          <p:cNvSpPr>
            <a:spLocks noGrp="1"/>
          </p:cNvSpPr>
          <p:nvPr>
            <p:ph type="ftr" sz="quarter" idx="4"/>
          </p:nvPr>
        </p:nvSpPr>
        <p:spPr>
          <a:xfrm>
            <a:off x="3" y="8728227"/>
            <a:ext cx="3037840" cy="461804"/>
          </a:xfrm>
          <a:prstGeom prst="rect">
            <a:avLst/>
          </a:prstGeom>
        </p:spPr>
        <p:txBody>
          <a:bodyPr vert="horz" lIns="93387" tIns="46695" rIns="93387" bIns="46695" rtlCol="0" anchor="b"/>
          <a:lstStyle>
            <a:lvl1pPr algn="l">
              <a:defRPr sz="1200">
                <a:latin typeface="+mj-lt"/>
              </a:defRPr>
            </a:lvl1pPr>
          </a:lstStyle>
          <a:p>
            <a:endParaRPr lang="en-US"/>
          </a:p>
        </p:txBody>
      </p:sp>
      <p:sp>
        <p:nvSpPr>
          <p:cNvPr id="7" name="Slide Number Placeholder 6"/>
          <p:cNvSpPr>
            <a:spLocks noGrp="1"/>
          </p:cNvSpPr>
          <p:nvPr>
            <p:ph type="sldNum" sz="quarter" idx="5"/>
          </p:nvPr>
        </p:nvSpPr>
        <p:spPr>
          <a:xfrm>
            <a:off x="3970942" y="8728227"/>
            <a:ext cx="3037840" cy="461804"/>
          </a:xfrm>
          <a:prstGeom prst="rect">
            <a:avLst/>
          </a:prstGeom>
        </p:spPr>
        <p:txBody>
          <a:bodyPr vert="horz" lIns="93387" tIns="46695" rIns="93387" bIns="46695" rtlCol="0" anchor="b"/>
          <a:lstStyle>
            <a:lvl1pPr algn="r">
              <a:defRPr sz="1200">
                <a:latin typeface="+mj-lt"/>
              </a:defRPr>
            </a:lvl1pPr>
          </a:lstStyle>
          <a:p>
            <a:fld id="{074299CD-3469-7241-AD37-C0E01E3A61D2}" type="slidenum">
              <a:rPr lang="en-US" smtClean="0"/>
              <a:pPr/>
              <a:t>‹#›</a:t>
            </a:fld>
            <a:endParaRPr lang="en-US"/>
          </a:p>
        </p:txBody>
      </p:sp>
      <p:pic>
        <p:nvPicPr>
          <p:cNvPr id="35" name="Picture 34">
            <a:extLst>
              <a:ext uri="{FF2B5EF4-FFF2-40B4-BE49-F238E27FC236}">
                <a16:creationId xmlns:a16="http://schemas.microsoft.com/office/drawing/2014/main" id="{AF8886D2-769E-403B-933D-6CB77F4C4F92}"/>
              </a:ext>
            </a:extLst>
          </p:cNvPr>
          <p:cNvPicPr>
            <a:picLocks noChangeAspect="1"/>
          </p:cNvPicPr>
          <p:nvPr/>
        </p:nvPicPr>
        <p:blipFill>
          <a:blip r:embed="rId2"/>
          <a:stretch>
            <a:fillRect/>
          </a:stretch>
        </p:blipFill>
        <p:spPr>
          <a:xfrm>
            <a:off x="2799086" y="8816101"/>
            <a:ext cx="1372537" cy="394946"/>
          </a:xfrm>
          <a:prstGeom prst="rect">
            <a:avLst/>
          </a:prstGeom>
        </p:spPr>
      </p:pic>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servicenow.com/nowcreat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3</a:t>
            </a:fld>
            <a:endParaRPr lang="en-US"/>
          </a:p>
        </p:txBody>
      </p:sp>
    </p:spTree>
    <p:extLst>
      <p:ext uri="{BB962C8B-B14F-4D97-AF65-F5344CB8AC3E}">
        <p14:creationId xmlns:p14="http://schemas.microsoft.com/office/powerpoint/2010/main" val="131935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1" dirty="0"/>
              <a:t>Best Practices Tip</a:t>
            </a:r>
            <a:r>
              <a:rPr lang="en-US" dirty="0"/>
              <a:t>: Use this slide to confirm</a:t>
            </a:r>
            <a:r>
              <a:rPr lang="en-US" baseline="0" dirty="0"/>
              <a:t> who will participate and what role/responsibility they will have. You should also confirm the individual’s ability to make decisions. </a:t>
            </a:r>
            <a:endParaRPr lang="en-US" b="1" u="none"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19</a:t>
            </a:fld>
            <a:endParaRPr lang="en-US"/>
          </a:p>
        </p:txBody>
      </p:sp>
    </p:spTree>
    <p:extLst>
      <p:ext uri="{BB962C8B-B14F-4D97-AF65-F5344CB8AC3E}">
        <p14:creationId xmlns:p14="http://schemas.microsoft.com/office/powerpoint/2010/main" val="367095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1" dirty="0"/>
              <a:t>Best Practices Tip</a:t>
            </a:r>
            <a:r>
              <a:rPr lang="en-US" dirty="0"/>
              <a:t>: Use this slide to confirm</a:t>
            </a:r>
            <a:r>
              <a:rPr lang="en-US" baseline="0" dirty="0"/>
              <a:t> who will participate and what role/responsibility they will have. You should also confirm the individual’s ability to make decisions. </a:t>
            </a:r>
            <a:endParaRPr lang="en-US" b="1" u="none" baseline="0" dirty="0"/>
          </a:p>
          <a:p>
            <a:endParaRPr lang="en-US"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20</a:t>
            </a:fld>
            <a:endParaRPr lang="en-US"/>
          </a:p>
        </p:txBody>
      </p:sp>
    </p:spTree>
    <p:extLst>
      <p:ext uri="{BB962C8B-B14F-4D97-AF65-F5344CB8AC3E}">
        <p14:creationId xmlns:p14="http://schemas.microsoft.com/office/powerpoint/2010/main" val="237182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Utilize slide(s) to present the vision and project outcomes communicated during the pre-planning meetings with the organization and Executive Kick-Off presentation.</a:t>
            </a:r>
          </a:p>
          <a:p>
            <a:r>
              <a:rPr lang="en-US" i="0" dirty="0"/>
              <a:t>If the business approves and it is available, use the business’s internal project marketing for the communication to the team to present a consistent message.</a:t>
            </a:r>
          </a:p>
          <a:p>
            <a:r>
              <a:rPr lang="en-US" i="0" dirty="0"/>
              <a:t>***Utilize the Appendix: Icon &amp; Graphic library located in this deck to assist in conveying the project message</a:t>
            </a:r>
          </a:p>
          <a:p>
            <a:r>
              <a:rPr lang="en-US" i="0" dirty="0"/>
              <a:t>It is recommended that the Business Sponsor presents Project Vision and Outcomes </a:t>
            </a:r>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22</a:t>
            </a:fld>
            <a:endParaRPr lang="en-US"/>
          </a:p>
        </p:txBody>
      </p:sp>
    </p:spTree>
    <p:extLst>
      <p:ext uri="{BB962C8B-B14F-4D97-AF65-F5344CB8AC3E}">
        <p14:creationId xmlns:p14="http://schemas.microsoft.com/office/powerpoint/2010/main" val="210119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what will be done in the project to achieve the Business Value Case, detailed in the previous slide.</a:t>
            </a:r>
          </a:p>
          <a:p>
            <a:endParaRPr lang="en-US" dirty="0"/>
          </a:p>
          <a:p>
            <a:r>
              <a:rPr lang="en-US" dirty="0"/>
              <a:t>Include the following Objectives, where necessary:</a:t>
            </a:r>
          </a:p>
          <a:p>
            <a:pPr marL="455534" lvl="1" indent="-228600">
              <a:buFont typeface="+mj-lt"/>
              <a:buAutoNum type="arabicPeriod"/>
            </a:pPr>
            <a:r>
              <a:rPr lang="en-US" dirty="0"/>
              <a:t>Technical</a:t>
            </a:r>
          </a:p>
          <a:p>
            <a:pPr marL="455534" lvl="1" indent="-228600">
              <a:buFont typeface="+mj-lt"/>
              <a:buAutoNum type="arabicPeriod"/>
            </a:pPr>
            <a:r>
              <a:rPr lang="en-US" dirty="0"/>
              <a:t>Business</a:t>
            </a:r>
          </a:p>
          <a:p>
            <a:pPr marL="455534" lvl="1" indent="-228600">
              <a:buFont typeface="+mj-lt"/>
              <a:buAutoNum type="arabicPeriod"/>
            </a:pPr>
            <a:r>
              <a:rPr lang="en-US" dirty="0"/>
              <a:t>Product</a:t>
            </a:r>
          </a:p>
          <a:p>
            <a:pPr marL="455534" lvl="1" indent="-228600">
              <a:buFont typeface="+mj-lt"/>
              <a:buAutoNum type="arabicPeriod"/>
            </a:pPr>
            <a:r>
              <a:rPr lang="en-US" dirty="0"/>
              <a:t>Team</a:t>
            </a:r>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23</a:t>
            </a:fld>
            <a:endParaRPr lang="en-US"/>
          </a:p>
        </p:txBody>
      </p:sp>
    </p:spTree>
    <p:extLst>
      <p:ext uri="{BB962C8B-B14F-4D97-AF65-F5344CB8AC3E}">
        <p14:creationId xmlns:p14="http://schemas.microsoft.com/office/powerpoint/2010/main" val="1005230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Use this slide to outline the challenges that the business are currently facing and the opportunities for improvement.</a:t>
            </a:r>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24</a:t>
            </a:fld>
            <a:endParaRPr lang="en-US"/>
          </a:p>
        </p:txBody>
      </p:sp>
    </p:spTree>
    <p:extLst>
      <p:ext uri="{BB962C8B-B14F-4D97-AF65-F5344CB8AC3E}">
        <p14:creationId xmlns:p14="http://schemas.microsoft.com/office/powerpoint/2010/main" val="43033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this slide to show the approaches that will be used for this project, taken from the Project Charter:</a:t>
            </a:r>
          </a:p>
          <a:p>
            <a:pPr lvl="1"/>
            <a:r>
              <a:rPr lang="en-US" dirty="0"/>
              <a:t>Strategies – what strategies will be targeted, e.g. keep to Out-of-the-Box. Details will be covered later in the slideshow.</a:t>
            </a:r>
          </a:p>
          <a:p>
            <a:pPr lvl="1"/>
            <a:r>
              <a:rPr lang="en-US" dirty="0"/>
              <a:t>Methodology – Waterfall/Agile; Now Create, etc. Details will be covered later in the slideshow.</a:t>
            </a:r>
          </a:p>
          <a:p>
            <a:pPr lvl="1"/>
            <a:r>
              <a:rPr lang="en-US" dirty="0"/>
              <a:t>Tools &amp; Techniques – what tools will be used to manage the project, e.g. the ServiceNow Project &amp; Portfolio Management, and Agile Development Applications</a:t>
            </a:r>
          </a:p>
          <a:p>
            <a:endParaRPr lang="en-US" dirty="0"/>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26</a:t>
            </a:fld>
            <a:endParaRPr lang="en-US"/>
          </a:p>
        </p:txBody>
      </p:sp>
    </p:spTree>
    <p:extLst>
      <p:ext uri="{BB962C8B-B14F-4D97-AF65-F5344CB8AC3E}">
        <p14:creationId xmlns:p14="http://schemas.microsoft.com/office/powerpoint/2010/main" val="2354883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dirty="0"/>
              <a:t>Utilize this slide(s) to define Project Scope. </a:t>
            </a:r>
          </a:p>
          <a:p>
            <a:pPr marL="285750" indent="-285750"/>
            <a:r>
              <a:rPr lang="en-US" dirty="0"/>
              <a:t>Project Scope must be specific and includes and include w</a:t>
            </a:r>
            <a:r>
              <a:rPr lang="en-US" sz="1100" dirty="0"/>
              <a:t>hat will be delivered (applications / functionality)</a:t>
            </a:r>
          </a:p>
          <a:p>
            <a:pPr marL="285750" indent="-285750">
              <a:buFont typeface="Arial" panose="020B0604020202020204" pitchFamily="34" charset="0"/>
              <a:buChar char="•"/>
            </a:pPr>
            <a:endParaRPr lang="en-US" dirty="0"/>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28</a:t>
            </a:fld>
            <a:endParaRPr lang="en-US"/>
          </a:p>
        </p:txBody>
      </p:sp>
    </p:spTree>
    <p:extLst>
      <p:ext uri="{BB962C8B-B14F-4D97-AF65-F5344CB8AC3E}">
        <p14:creationId xmlns:p14="http://schemas.microsoft.com/office/powerpoint/2010/main" val="1819637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29</a:t>
            </a:fld>
            <a:endParaRPr lang="en-US"/>
          </a:p>
        </p:txBody>
      </p:sp>
    </p:spTree>
    <p:extLst>
      <p:ext uri="{BB962C8B-B14F-4D97-AF65-F5344CB8AC3E}">
        <p14:creationId xmlns:p14="http://schemas.microsoft.com/office/powerpoint/2010/main" val="4005303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30</a:t>
            </a:fld>
            <a:endParaRPr lang="en-US"/>
          </a:p>
        </p:txBody>
      </p:sp>
    </p:spTree>
    <p:extLst>
      <p:ext uri="{BB962C8B-B14F-4D97-AF65-F5344CB8AC3E}">
        <p14:creationId xmlns:p14="http://schemas.microsoft.com/office/powerpoint/2010/main" val="278825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This is an example timeline only and should be used to demonstrate the order in which the phases run and approx. duration in relation to each other.</a:t>
            </a:r>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31</a:t>
            </a:fld>
            <a:endParaRPr lang="en-US"/>
          </a:p>
        </p:txBody>
      </p:sp>
    </p:spTree>
    <p:extLst>
      <p:ext uri="{BB962C8B-B14F-4D97-AF65-F5344CB8AC3E}">
        <p14:creationId xmlns:p14="http://schemas.microsoft.com/office/powerpoint/2010/main" val="43012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Best Practices Tip</a:t>
            </a:r>
            <a:r>
              <a:rPr lang="en-US" dirty="0"/>
              <a:t>: Reinforce</a:t>
            </a:r>
            <a:r>
              <a:rPr lang="en-US" baseline="0" dirty="0"/>
              <a:t> the objectives of the Kickoff meeting. </a:t>
            </a:r>
          </a:p>
          <a:p>
            <a:endParaRPr lang="en-US" baseline="0" dirty="0"/>
          </a:p>
          <a:p>
            <a:r>
              <a:rPr lang="en-US" baseline="0" dirty="0"/>
              <a:t>The Team is here to:</a:t>
            </a:r>
          </a:p>
          <a:p>
            <a:pPr marL="398384" lvl="1" indent="-171450">
              <a:buFont typeface="Arial"/>
              <a:buChar char="•"/>
            </a:pPr>
            <a:r>
              <a:rPr lang="en-US" baseline="0" dirty="0"/>
              <a:t>Introduce the Teams</a:t>
            </a:r>
          </a:p>
          <a:p>
            <a:pPr marL="398384" lvl="1" indent="-171450">
              <a:buFont typeface="Arial"/>
              <a:buChar char="•"/>
            </a:pPr>
            <a:r>
              <a:rPr lang="en-US" baseline="0" dirty="0"/>
              <a:t>Communicate the common vision for the project outcomes</a:t>
            </a:r>
          </a:p>
          <a:p>
            <a:pPr marL="398384" lvl="1" indent="-171450">
              <a:buFont typeface="Arial"/>
              <a:buChar char="•"/>
            </a:pPr>
            <a:r>
              <a:rPr lang="en-US" baseline="0" dirty="0"/>
              <a:t>Confirm the scope – what was agreed in the Business Case/Project Charter and what will be </a:t>
            </a:r>
            <a:r>
              <a:rPr lang="en-US" b="0" baseline="0" dirty="0"/>
              <a:t>implemented</a:t>
            </a:r>
          </a:p>
          <a:p>
            <a:pPr marL="398384" lvl="1" indent="-171450">
              <a:buFont typeface="Arial"/>
              <a:buChar char="•"/>
            </a:pPr>
            <a:r>
              <a:rPr lang="en-US" b="0" baseline="0" dirty="0"/>
              <a:t>Key Assumptions – general &amp; project</a:t>
            </a:r>
          </a:p>
          <a:p>
            <a:pPr marL="398384" lvl="1" indent="-171450">
              <a:buFont typeface="Arial"/>
              <a:buChar char="•"/>
            </a:pPr>
            <a:r>
              <a:rPr lang="en-US" baseline="0" dirty="0"/>
              <a:t>Timeline – projected resource utilization, phase durations and estimated completion date</a:t>
            </a:r>
          </a:p>
          <a:p>
            <a:pPr marL="398384" lvl="1" indent="-171450">
              <a:buFont typeface="Arial"/>
              <a:buChar char="•"/>
            </a:pPr>
            <a:r>
              <a:rPr lang="en-US" baseline="0" dirty="0"/>
              <a:t>Governance – suggestions for a successful project, based on previous experience</a:t>
            </a:r>
          </a:p>
          <a:p>
            <a:pPr marL="398384" lvl="1" indent="-171450">
              <a:buFont typeface="Arial"/>
              <a:buChar char="•"/>
            </a:pPr>
            <a:r>
              <a:rPr lang="en-US" baseline="0" dirty="0"/>
              <a:t>Delivery method – a high-level review of Now Create and how Scum/Agile is applied within the </a:t>
            </a:r>
            <a:r>
              <a:rPr lang="en-US" sz="1100" dirty="0"/>
              <a:t>project</a:t>
            </a:r>
            <a:r>
              <a:rPr lang="en-US" baseline="0" dirty="0"/>
              <a:t> lifecycle</a:t>
            </a:r>
          </a:p>
          <a:p>
            <a:pPr marL="171450" indent="-171450">
              <a:buFont typeface="Arial"/>
              <a:buChar char="•"/>
            </a:pPr>
            <a:endParaRPr lang="en-US" baseline="0" dirty="0"/>
          </a:p>
          <a:p>
            <a:pPr marL="0" indent="0">
              <a:buFont typeface="Arial"/>
              <a:buNone/>
            </a:pPr>
            <a:r>
              <a:rPr lang="en-US" b="0" baseline="0" dirty="0"/>
              <a:t>Try not to discuss the details of scope, timeline and method of delivery at this point. Each topic is in a separate section in this deck.</a:t>
            </a:r>
          </a:p>
          <a:p>
            <a:pPr marL="0" indent="0">
              <a:buFont typeface="Arial"/>
              <a:buNone/>
            </a:pPr>
            <a:endParaRPr lang="en-US" baseline="0" dirty="0"/>
          </a:p>
          <a:p>
            <a:pPr marL="0" indent="0">
              <a:buFont typeface="Arial"/>
              <a:buNone/>
            </a:pPr>
            <a:r>
              <a:rPr lang="en-US" baseline="0" dirty="0"/>
              <a:t>The Team Kickoff Meeting concludes with a review, open discussion and summary of next steps, including workshops and what is needed from all concerned.  Ensure the Business Execs and stakeholders are present for this closing session.</a:t>
            </a:r>
          </a:p>
          <a:p>
            <a:endParaRPr lang="en-US" dirty="0"/>
          </a:p>
          <a:p>
            <a:endParaRPr lang="en-US"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9</a:t>
            </a:fld>
            <a:endParaRPr lang="en-US"/>
          </a:p>
        </p:txBody>
      </p:sp>
    </p:spTree>
    <p:extLst>
      <p:ext uri="{BB962C8B-B14F-4D97-AF65-F5344CB8AC3E}">
        <p14:creationId xmlns:p14="http://schemas.microsoft.com/office/powerpoint/2010/main" val="4065383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timeline only and should be used to demonstrate the order in which the phases run and approx. duration in relation to each other.</a:t>
            </a:r>
          </a:p>
        </p:txBody>
      </p:sp>
      <p:sp>
        <p:nvSpPr>
          <p:cNvPr id="4" name="Slide Number Placeholder 3"/>
          <p:cNvSpPr>
            <a:spLocks noGrp="1"/>
          </p:cNvSpPr>
          <p:nvPr>
            <p:ph type="sldNum" sz="quarter" idx="10"/>
          </p:nvPr>
        </p:nvSpPr>
        <p:spPr/>
        <p:txBody>
          <a:bodyPr/>
          <a:lstStyle/>
          <a:p>
            <a:fld id="{074299CD-3469-7241-AD37-C0E01E3A61D2}" type="slidenum">
              <a:rPr lang="en-US" smtClean="0"/>
              <a:pPr/>
              <a:t>32</a:t>
            </a:fld>
            <a:endParaRPr lang="en-US"/>
          </a:p>
        </p:txBody>
      </p:sp>
    </p:spTree>
    <p:extLst>
      <p:ext uri="{BB962C8B-B14F-4D97-AF65-F5344CB8AC3E}">
        <p14:creationId xmlns:p14="http://schemas.microsoft.com/office/powerpoint/2010/main" val="2567675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33</a:t>
            </a:fld>
            <a:endParaRPr lang="en-US"/>
          </a:p>
        </p:txBody>
      </p:sp>
    </p:spTree>
    <p:extLst>
      <p:ext uri="{BB962C8B-B14F-4D97-AF65-F5344CB8AC3E}">
        <p14:creationId xmlns:p14="http://schemas.microsoft.com/office/powerpoint/2010/main" val="2564763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35</a:t>
            </a:fld>
            <a:endParaRPr lang="en-US"/>
          </a:p>
        </p:txBody>
      </p:sp>
    </p:spTree>
    <p:extLst>
      <p:ext uri="{BB962C8B-B14F-4D97-AF65-F5344CB8AC3E}">
        <p14:creationId xmlns:p14="http://schemas.microsoft.com/office/powerpoint/2010/main" val="340076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36</a:t>
            </a:fld>
            <a:endParaRPr lang="en-US"/>
          </a:p>
        </p:txBody>
      </p:sp>
    </p:spTree>
    <p:extLst>
      <p:ext uri="{BB962C8B-B14F-4D97-AF65-F5344CB8AC3E}">
        <p14:creationId xmlns:p14="http://schemas.microsoft.com/office/powerpoint/2010/main" val="3869186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GB" dirty="0"/>
              <a:t>Use this slide to provide a high level overview of the Project Change Control process using Change Requests</a:t>
            </a:r>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37</a:t>
            </a:fld>
            <a:endParaRPr lang="en-US"/>
          </a:p>
        </p:txBody>
      </p:sp>
    </p:spTree>
    <p:extLst>
      <p:ext uri="{BB962C8B-B14F-4D97-AF65-F5344CB8AC3E}">
        <p14:creationId xmlns:p14="http://schemas.microsoft.com/office/powerpoint/2010/main" val="1917251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This slide should be used to underline the importance of an Out-of-the-Box implementation and what that means. If necessary, ask the Platform Owner or Platform Architect deliver this message.</a:t>
            </a:r>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38</a:t>
            </a:fld>
            <a:endParaRPr lang="en-US"/>
          </a:p>
        </p:txBody>
      </p:sp>
    </p:spTree>
    <p:extLst>
      <p:ext uri="{BB962C8B-B14F-4D97-AF65-F5344CB8AC3E}">
        <p14:creationId xmlns:p14="http://schemas.microsoft.com/office/powerpoint/2010/main" val="685684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39</a:t>
            </a:fld>
            <a:endParaRPr lang="en-US"/>
          </a:p>
        </p:txBody>
      </p:sp>
    </p:spTree>
    <p:extLst>
      <p:ext uri="{BB962C8B-B14F-4D97-AF65-F5344CB8AC3E}">
        <p14:creationId xmlns:p14="http://schemas.microsoft.com/office/powerpoint/2010/main" val="655470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40</a:t>
            </a:fld>
            <a:endParaRPr lang="en-US"/>
          </a:p>
        </p:txBody>
      </p:sp>
    </p:spTree>
    <p:extLst>
      <p:ext uri="{BB962C8B-B14F-4D97-AF65-F5344CB8AC3E}">
        <p14:creationId xmlns:p14="http://schemas.microsoft.com/office/powerpoint/2010/main" val="3977371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GB" dirty="0"/>
              <a:t>Agreed escalation process. If suppliers/partners are engaged, synchronize with their escalation process. May need parallel escalation paths.</a:t>
            </a:r>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41</a:t>
            </a:fld>
            <a:endParaRPr lang="en-US"/>
          </a:p>
        </p:txBody>
      </p:sp>
    </p:spTree>
    <p:extLst>
      <p:ext uri="{BB962C8B-B14F-4D97-AF65-F5344CB8AC3E}">
        <p14:creationId xmlns:p14="http://schemas.microsoft.com/office/powerpoint/2010/main" val="4012007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Agreed communication plans as defined and documented in the Project Charter</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42</a:t>
            </a:fld>
            <a:endParaRPr lang="en-US"/>
          </a:p>
        </p:txBody>
      </p:sp>
    </p:spTree>
    <p:extLst>
      <p:ext uri="{BB962C8B-B14F-4D97-AF65-F5344CB8AC3E}">
        <p14:creationId xmlns:p14="http://schemas.microsoft.com/office/powerpoint/2010/main" val="214499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11</a:t>
            </a:fld>
            <a:endParaRPr lang="en-US"/>
          </a:p>
        </p:txBody>
      </p:sp>
    </p:spTree>
    <p:extLst>
      <p:ext uri="{BB962C8B-B14F-4D97-AF65-F5344CB8AC3E}">
        <p14:creationId xmlns:p14="http://schemas.microsoft.com/office/powerpoint/2010/main" val="303506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agreed with the Steering Committee and documented in the Project Charter</a:t>
            </a:r>
          </a:p>
        </p:txBody>
      </p:sp>
      <p:sp>
        <p:nvSpPr>
          <p:cNvPr id="4" name="Slide Number Placeholder 3"/>
          <p:cNvSpPr>
            <a:spLocks noGrp="1"/>
          </p:cNvSpPr>
          <p:nvPr>
            <p:ph type="sldNum" sz="quarter" idx="5"/>
          </p:nvPr>
        </p:nvSpPr>
        <p:spPr/>
        <p:txBody>
          <a:bodyPr/>
          <a:lstStyle/>
          <a:p>
            <a:fld id="{074299CD-3469-7241-AD37-C0E01E3A61D2}" type="slidenum">
              <a:rPr lang="en-US" smtClean="0"/>
              <a:pPr/>
              <a:t>43</a:t>
            </a:fld>
            <a:endParaRPr lang="en-US"/>
          </a:p>
        </p:txBody>
      </p:sp>
    </p:spTree>
    <p:extLst>
      <p:ext uri="{BB962C8B-B14F-4D97-AF65-F5344CB8AC3E}">
        <p14:creationId xmlns:p14="http://schemas.microsoft.com/office/powerpoint/2010/main" val="3363323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sz="1200" b="1" i="1" kern="1200" dirty="0">
                <a:solidFill>
                  <a:schemeClr val="tx1"/>
                </a:solidFill>
                <a:effectLst/>
                <a:latin typeface="+mj-lt"/>
                <a:ea typeface="+mn-ea"/>
                <a:cs typeface="+mn-cs"/>
              </a:rPr>
              <a:t>&lt;Select the appropriate Success Pack for your project and open the Success Pack overview screen&gt;</a:t>
            </a:r>
          </a:p>
          <a:p>
            <a:pPr lvl="1"/>
            <a:r>
              <a:rPr lang="en-GB" sz="1100" kern="1200" dirty="0">
                <a:solidFill>
                  <a:schemeClr val="tx1"/>
                </a:solidFill>
                <a:effectLst/>
                <a:latin typeface="+mj-lt"/>
                <a:ea typeface="+mn-ea"/>
                <a:cs typeface="+mn-cs"/>
              </a:rPr>
              <a:t>Now Create follows hybrid waterfall methodology, with sequential project phases and exit gates, coupled with agile scrum development in the ‘Execute Phase’.</a:t>
            </a:r>
          </a:p>
          <a:p>
            <a:pPr lvl="1"/>
            <a:r>
              <a:rPr lang="en-GB" sz="1100" kern="1200" dirty="0">
                <a:solidFill>
                  <a:schemeClr val="tx1"/>
                </a:solidFill>
                <a:effectLst/>
                <a:latin typeface="+mj-lt"/>
                <a:ea typeface="+mn-ea"/>
                <a:cs typeface="+mn-cs"/>
              </a:rPr>
              <a:t>The 5 phases are:</a:t>
            </a:r>
          </a:p>
          <a:p>
            <a:pPr marL="914080" lvl="2" indent="-171450" algn="l" defTabSz="457040" rtl="0" eaLnBrk="1" latinLnBrk="0" hangingPunct="1">
              <a:buFont typeface="Arial" panose="020B0604020202020204" pitchFamily="34" charset="0"/>
              <a:buChar char="•"/>
            </a:pPr>
            <a:r>
              <a:rPr lang="en-GB" sz="1200" kern="1200" dirty="0">
                <a:solidFill>
                  <a:schemeClr val="tx1"/>
                </a:solidFill>
                <a:effectLst/>
                <a:latin typeface="+mn-lt"/>
                <a:ea typeface="+mn-ea"/>
                <a:cs typeface="+mn-cs"/>
              </a:rPr>
              <a:t>Initiate – </a:t>
            </a:r>
            <a:r>
              <a:rPr lang="en-US" sz="1200" kern="1200" dirty="0">
                <a:solidFill>
                  <a:schemeClr val="tx1"/>
                </a:solidFill>
                <a:effectLst/>
                <a:latin typeface="+mn-lt"/>
                <a:ea typeface="+mn-ea"/>
                <a:cs typeface="+mn-cs"/>
              </a:rPr>
              <a:t>Understand the business objectives, Establish Project Governance, Establish the project team, Formally Kick-Off the project </a:t>
            </a:r>
          </a:p>
          <a:p>
            <a:pPr marL="914080" lvl="2" indent="-171450" algn="l" defTabSz="457040" rtl="0" eaLnBrk="1" latinLnBrk="0" hangingPunct="1">
              <a:buFont typeface="Arial" panose="020B0604020202020204" pitchFamily="34" charset="0"/>
              <a:buChar char="•"/>
            </a:pPr>
            <a:r>
              <a:rPr lang="en-GB" sz="1200" kern="1200" dirty="0">
                <a:solidFill>
                  <a:schemeClr val="tx1"/>
                </a:solidFill>
                <a:effectLst/>
                <a:latin typeface="+mn-lt"/>
                <a:ea typeface="+mn-ea"/>
                <a:cs typeface="+mn-cs"/>
              </a:rPr>
              <a:t>Plan – </a:t>
            </a:r>
            <a:r>
              <a:rPr lang="en-US" sz="1200" kern="1200" dirty="0">
                <a:solidFill>
                  <a:schemeClr val="tx1"/>
                </a:solidFill>
                <a:effectLst/>
                <a:latin typeface="+mn-lt"/>
                <a:ea typeface="+mn-ea"/>
                <a:cs typeface="+mn-cs"/>
              </a:rPr>
              <a:t>Conduct Process, Platform &amp; Integration workshops, Define and prioritize the product backlog, Release Planning, Finalize the project timeline, Document the Test Strategy, Setup the Environment</a:t>
            </a:r>
          </a:p>
          <a:p>
            <a:pPr marL="914080" lvl="2" indent="-171450" algn="l" defTabSz="457040" rtl="0" eaLnBrk="1" latinLnBrk="0" hangingPunct="1">
              <a:buFont typeface="Arial" panose="020B0604020202020204" pitchFamily="34" charset="0"/>
              <a:buChar char="•"/>
            </a:pPr>
            <a:r>
              <a:rPr lang="en-GB" sz="1200" kern="1200" dirty="0">
                <a:solidFill>
                  <a:schemeClr val="tx1"/>
                </a:solidFill>
                <a:effectLst/>
                <a:latin typeface="+mn-lt"/>
                <a:ea typeface="+mn-ea"/>
                <a:cs typeface="+mn-cs"/>
              </a:rPr>
              <a:t>Execute – </a:t>
            </a:r>
            <a:r>
              <a:rPr lang="en-US" sz="1200" kern="1200" dirty="0">
                <a:solidFill>
                  <a:schemeClr val="tx1"/>
                </a:solidFill>
                <a:effectLst/>
                <a:latin typeface="+mn-lt"/>
                <a:ea typeface="+mn-ea"/>
                <a:cs typeface="+mn-cs"/>
              </a:rPr>
              <a:t>Run Agile Scrum cycles, Define support processes and Hypercare Approach, Execute Communications &amp; Awareness Roadshows, Planning for System and UAT</a:t>
            </a:r>
            <a:endParaRPr lang="en-GB" sz="1200" kern="1200" dirty="0">
              <a:solidFill>
                <a:schemeClr val="tx1"/>
              </a:solidFill>
              <a:effectLst/>
              <a:latin typeface="+mn-lt"/>
              <a:ea typeface="+mn-ea"/>
              <a:cs typeface="+mn-cs"/>
            </a:endParaRPr>
          </a:p>
          <a:p>
            <a:pPr marL="914080" lvl="2" indent="-171450" algn="l" defTabSz="457040" rtl="0" eaLnBrk="1" latinLnBrk="0" hangingPunct="1">
              <a:buFont typeface="Arial" panose="020B0604020202020204" pitchFamily="34" charset="0"/>
              <a:buChar char="•"/>
            </a:pPr>
            <a:r>
              <a:rPr lang="en-GB" sz="1200" kern="1200" dirty="0">
                <a:solidFill>
                  <a:schemeClr val="tx1"/>
                </a:solidFill>
                <a:effectLst/>
                <a:latin typeface="+mn-lt"/>
                <a:ea typeface="+mn-ea"/>
                <a:cs typeface="+mn-cs"/>
              </a:rPr>
              <a:t>Deliver – </a:t>
            </a:r>
            <a:r>
              <a:rPr lang="en-US" sz="1200" kern="1200" dirty="0">
                <a:solidFill>
                  <a:schemeClr val="tx1"/>
                </a:solidFill>
                <a:effectLst/>
                <a:latin typeface="+mn-lt"/>
                <a:ea typeface="+mn-ea"/>
                <a:cs typeface="+mn-cs"/>
              </a:rPr>
              <a:t>System Testing &amp; User Acceptance Testing, Go-Live Planning, Operational Readiness, Training, Go-Live</a:t>
            </a:r>
            <a:endParaRPr lang="en-GB" sz="1200" kern="1200" dirty="0">
              <a:solidFill>
                <a:schemeClr val="tx1"/>
              </a:solidFill>
              <a:effectLst/>
              <a:latin typeface="+mn-lt"/>
              <a:ea typeface="+mn-ea"/>
              <a:cs typeface="+mn-cs"/>
            </a:endParaRPr>
          </a:p>
          <a:p>
            <a:pPr marL="914080" lvl="2" indent="-171450" algn="l" defTabSz="457040" rtl="0" eaLnBrk="1" latinLnBrk="0" hangingPunct="1">
              <a:buFont typeface="Arial" panose="020B0604020202020204" pitchFamily="34" charset="0"/>
              <a:buChar char="•"/>
            </a:pPr>
            <a:r>
              <a:rPr lang="en-GB" sz="1200" kern="1200" dirty="0">
                <a:solidFill>
                  <a:schemeClr val="tx1"/>
                </a:solidFill>
                <a:effectLst/>
                <a:latin typeface="+mn-lt"/>
                <a:ea typeface="+mn-ea"/>
                <a:cs typeface="+mn-cs"/>
              </a:rPr>
              <a:t>Close – </a:t>
            </a:r>
            <a:r>
              <a:rPr lang="en-US" sz="1200" kern="1200" dirty="0">
                <a:solidFill>
                  <a:schemeClr val="tx1"/>
                </a:solidFill>
                <a:effectLst/>
                <a:latin typeface="+mn-lt"/>
                <a:ea typeface="+mn-ea"/>
                <a:cs typeface="+mn-cs"/>
              </a:rPr>
              <a:t>Operational Handover, Hypercare Support, Lessons learned, Measure value and champion success, Formally close the project</a:t>
            </a:r>
          </a:p>
          <a:p>
            <a:pPr marL="398384" lvl="1" indent="-171450"/>
            <a:r>
              <a:rPr lang="en-GB" sz="1100" kern="1200" dirty="0">
                <a:solidFill>
                  <a:schemeClr val="tx1"/>
                </a:solidFill>
                <a:effectLst/>
                <a:latin typeface="+mj-lt"/>
                <a:ea typeface="+mn-ea"/>
                <a:cs typeface="+mn-cs"/>
              </a:rPr>
              <a:t>You will see that the methodology decomposes from the 5 phases into processes that are each named on the Success Pack overview screen. Each one of these processes decomposes further to tasks indicated by the dashed lines under the level 1 process title</a:t>
            </a:r>
          </a:p>
          <a:p>
            <a:pPr lvl="1"/>
            <a:r>
              <a:rPr lang="en-GB" sz="1100" kern="1200" dirty="0">
                <a:solidFill>
                  <a:schemeClr val="tx1"/>
                </a:solidFill>
                <a:effectLst/>
                <a:latin typeface="+mj-lt"/>
                <a:ea typeface="+mn-ea"/>
                <a:cs typeface="+mn-cs"/>
              </a:rPr>
              <a:t>Seven horizontal workstreams aggregate these process and tasks by logical groups of work centred around:</a:t>
            </a:r>
          </a:p>
          <a:p>
            <a:pPr marL="1085530" lvl="2" indent="-171450">
              <a:buFont typeface="Arial" panose="020B0604020202020204" pitchFamily="34" charset="0"/>
              <a:buChar char="•"/>
            </a:pPr>
            <a:r>
              <a:rPr lang="en-GB" sz="1200" kern="1200" dirty="0">
                <a:solidFill>
                  <a:schemeClr val="tx1"/>
                </a:solidFill>
                <a:effectLst/>
                <a:latin typeface="+mn-lt"/>
                <a:ea typeface="+mn-ea"/>
                <a:cs typeface="+mn-cs"/>
              </a:rPr>
              <a:t>Driving the defined business outcomes for the project through the ‘Value Management’ and ‘Analytics’ and ‘Organisation Change Management’ workstreams.</a:t>
            </a:r>
          </a:p>
          <a:p>
            <a:pPr marL="1085530" lvl="2" indent="-171450">
              <a:buFont typeface="Arial" panose="020B0604020202020204" pitchFamily="34" charset="0"/>
              <a:buChar char="•"/>
            </a:pPr>
            <a:r>
              <a:rPr lang="en-GB" sz="1200" kern="1200" dirty="0">
                <a:solidFill>
                  <a:schemeClr val="tx1"/>
                </a:solidFill>
                <a:effectLst/>
                <a:latin typeface="+mn-lt"/>
                <a:ea typeface="+mn-ea"/>
                <a:cs typeface="+mn-cs"/>
              </a:rPr>
              <a:t>Overall project governance and control through ‘Project and Program Management’.</a:t>
            </a:r>
          </a:p>
          <a:p>
            <a:pPr marL="1085530" lvl="2" indent="-171450">
              <a:buFont typeface="Arial" panose="020B0604020202020204" pitchFamily="34" charset="0"/>
              <a:buChar char="•"/>
            </a:pPr>
            <a:r>
              <a:rPr lang="en-GB" sz="1200" kern="1200" dirty="0">
                <a:solidFill>
                  <a:schemeClr val="tx1"/>
                </a:solidFill>
                <a:effectLst/>
                <a:latin typeface="+mn-lt"/>
                <a:ea typeface="+mn-ea"/>
                <a:cs typeface="+mn-cs"/>
              </a:rPr>
              <a:t>Driving a high-quality solution through ‘Architectural &amp; Technical Governance’, ‘Design, Build &amp; Unit Test’ and ‘Testing’ workstreams.</a:t>
            </a:r>
          </a:p>
          <a:p>
            <a:pPr marL="1085530" lvl="2" indent="-171450">
              <a:buFont typeface="Arial" panose="020B0604020202020204" pitchFamily="34" charset="0"/>
              <a:buChar char="•"/>
            </a:pPr>
            <a:r>
              <a:rPr lang="en-GB" sz="1200" kern="1200" dirty="0">
                <a:solidFill>
                  <a:schemeClr val="tx1"/>
                </a:solidFill>
                <a:effectLst/>
                <a:latin typeface="+mn-lt"/>
                <a:ea typeface="+mn-ea"/>
                <a:cs typeface="+mn-cs"/>
              </a:rPr>
              <a:t>Ensuring that the solution has on-going support and maintenance through the ‘Support’ workstream.</a:t>
            </a:r>
          </a:p>
          <a:p>
            <a:pPr marL="0" lvl="0" indent="0">
              <a:buNone/>
            </a:pPr>
            <a:r>
              <a:rPr lang="en-GB" sz="1200" b="1" i="1" kern="1200" dirty="0">
                <a:solidFill>
                  <a:schemeClr val="tx1"/>
                </a:solidFill>
                <a:effectLst/>
                <a:latin typeface="+mj-lt"/>
                <a:ea typeface="+mn-ea"/>
                <a:cs typeface="+mn-cs"/>
              </a:rPr>
              <a:t>&lt;Click into one of the task to show the detailed task screen and click through each tab&gt;</a:t>
            </a:r>
          </a:p>
          <a:p>
            <a:pPr lvl="1"/>
            <a:r>
              <a:rPr lang="en-GB" sz="1100" kern="1200" dirty="0">
                <a:solidFill>
                  <a:schemeClr val="tx1"/>
                </a:solidFill>
                <a:effectLst/>
                <a:latin typeface="+mj-lt"/>
                <a:ea typeface="+mn-ea"/>
                <a:cs typeface="+mn-cs"/>
              </a:rPr>
              <a:t>To learn more about any of the tasks on the overview page simply click into it and you will be presented with the task level details, telling you:</a:t>
            </a:r>
          </a:p>
          <a:p>
            <a:pPr marL="1085530" lvl="2" indent="-171450">
              <a:buFont typeface="Arial" panose="020B0604020202020204" pitchFamily="34" charset="0"/>
              <a:buChar char="•"/>
            </a:pPr>
            <a:r>
              <a:rPr lang="en-GB" sz="1200" kern="1200" dirty="0">
                <a:solidFill>
                  <a:schemeClr val="tx1"/>
                </a:solidFill>
                <a:effectLst/>
                <a:latin typeface="+mn-lt"/>
                <a:ea typeface="+mn-ea"/>
                <a:cs typeface="+mn-cs"/>
              </a:rPr>
              <a:t>Why this task is executed and the risk of not executing it. You can use this information to make risk based assessment on the need, or not, for a particular task for your project.</a:t>
            </a:r>
          </a:p>
          <a:p>
            <a:pPr marL="1085530" lvl="2" indent="-171450">
              <a:buFont typeface="Arial" panose="020B0604020202020204" pitchFamily="34" charset="0"/>
              <a:buChar char="•"/>
            </a:pPr>
            <a:r>
              <a:rPr lang="en-GB" sz="1200" kern="1200" dirty="0">
                <a:solidFill>
                  <a:schemeClr val="tx1"/>
                </a:solidFill>
                <a:effectLst/>
                <a:latin typeface="+mn-lt"/>
                <a:ea typeface="+mn-ea"/>
                <a:cs typeface="+mn-cs"/>
              </a:rPr>
              <a:t>Who executes this task using common industry terms for the roles, against a Responsibility, Accountability, Consulted and Informed, RACI, matrix.</a:t>
            </a:r>
          </a:p>
          <a:p>
            <a:pPr marL="1085530" lvl="2" indent="-171450">
              <a:buFont typeface="Arial" panose="020B0604020202020204" pitchFamily="34" charset="0"/>
              <a:buChar char="•"/>
            </a:pPr>
            <a:r>
              <a:rPr lang="en-GB" sz="1200" kern="1200" dirty="0">
                <a:solidFill>
                  <a:schemeClr val="tx1"/>
                </a:solidFill>
                <a:effectLst/>
                <a:latin typeface="+mn-lt"/>
                <a:ea typeface="+mn-ea"/>
                <a:cs typeface="+mn-cs"/>
              </a:rPr>
              <a:t>How the task is executed, guiding you on the execution of leading practices for the Success Pack to drive a high-quality result.</a:t>
            </a:r>
          </a:p>
          <a:p>
            <a:pPr marL="1085530" lvl="2" indent="-171450">
              <a:buFont typeface="Arial" panose="020B0604020202020204" pitchFamily="34" charset="0"/>
              <a:buChar char="•"/>
            </a:pPr>
            <a:r>
              <a:rPr lang="en-GB" sz="1200" kern="1200" dirty="0">
                <a:solidFill>
                  <a:schemeClr val="tx1"/>
                </a:solidFill>
                <a:effectLst/>
                <a:latin typeface="+mn-lt"/>
                <a:ea typeface="+mn-ea"/>
                <a:cs typeface="+mn-cs"/>
              </a:rPr>
              <a:t>Inputs required for executing the task, of which you will find 3 types – </a:t>
            </a:r>
          </a:p>
          <a:p>
            <a:pPr marL="1542570" lvl="3" indent="-171450">
              <a:buFont typeface="Arial" panose="020B0604020202020204" pitchFamily="34" charset="0"/>
              <a:buChar char="•"/>
            </a:pPr>
            <a:r>
              <a:rPr lang="en-GB" sz="1200" kern="1200" dirty="0">
                <a:solidFill>
                  <a:schemeClr val="tx1"/>
                </a:solidFill>
                <a:effectLst/>
                <a:latin typeface="+mn-lt"/>
                <a:ea typeface="+mn-ea"/>
                <a:cs typeface="+mn-cs"/>
              </a:rPr>
              <a:t>ServiceNow provided assets –in the form of leading practice detailed instructions related to the products within the Success Pack and other project templates and accelerators.</a:t>
            </a:r>
          </a:p>
          <a:p>
            <a:pPr marL="1542570" lvl="3" indent="-171450">
              <a:buFont typeface="Arial" panose="020B0604020202020204" pitchFamily="34" charset="0"/>
              <a:buChar char="•"/>
            </a:pPr>
            <a:r>
              <a:rPr lang="en-GB" sz="1200" kern="1200" dirty="0">
                <a:solidFill>
                  <a:schemeClr val="tx1"/>
                </a:solidFill>
                <a:effectLst/>
                <a:latin typeface="+mn-lt"/>
                <a:ea typeface="+mn-ea"/>
                <a:cs typeface="+mn-cs"/>
              </a:rPr>
              <a:t>Project Created assets – these are simply outputs from earlier tasks within the methodology.</a:t>
            </a:r>
          </a:p>
          <a:p>
            <a:pPr marL="1542570" lvl="3" indent="-171450">
              <a:buFont typeface="Arial" panose="020B0604020202020204" pitchFamily="34" charset="0"/>
              <a:buChar char="•"/>
            </a:pPr>
            <a:r>
              <a:rPr lang="en-GB" sz="1200" kern="1200" dirty="0">
                <a:solidFill>
                  <a:schemeClr val="tx1"/>
                </a:solidFill>
                <a:effectLst/>
                <a:latin typeface="+mn-lt"/>
                <a:ea typeface="+mn-ea"/>
                <a:cs typeface="+mn-cs"/>
              </a:rPr>
              <a:t>Organisation created assets – these are recommended inputs that will come from the implementing organisation, but outside of the project. An example might be the Project Business Case.</a:t>
            </a:r>
          </a:p>
          <a:p>
            <a:pPr marL="1085530" lvl="2" indent="-171450">
              <a:buFont typeface="Arial" panose="020B0604020202020204" pitchFamily="34" charset="0"/>
              <a:buChar char="•"/>
            </a:pPr>
            <a:r>
              <a:rPr lang="en-GB" sz="1200" kern="1200" dirty="0">
                <a:solidFill>
                  <a:schemeClr val="tx1"/>
                </a:solidFill>
                <a:effectLst/>
                <a:latin typeface="+mn-lt"/>
                <a:ea typeface="+mn-ea"/>
                <a:cs typeface="+mn-cs"/>
              </a:rPr>
              <a:t>The Outputs tab shows us which outputs are created by this task, ready for consumption later in the project.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177531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57700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241933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u="sng" dirty="0"/>
              <a:t>Empowering</a:t>
            </a:r>
            <a:r>
              <a:rPr lang="en-US" sz="1200" b="1" u="sng" baseline="0" dirty="0"/>
              <a:t> Enterprise Transformation</a:t>
            </a:r>
          </a:p>
          <a:p>
            <a:pPr marL="0" indent="0">
              <a:buNone/>
            </a:pPr>
            <a:r>
              <a:rPr lang="en-US" sz="1200" dirty="0"/>
              <a:t>Becoming a ServiceNow customer means you gain access to a wealth of experience and knowledge offered by highly experienced ServiceNow Customer Outcomes and Customer Support teams, a global partner ecosystem, and a vibrant, fanatical community. These resources come together to create a support network that will be there every step of your transformation journey. This includes:</a:t>
            </a:r>
          </a:p>
          <a:p>
            <a:r>
              <a:rPr lang="en-US" sz="1200" dirty="0"/>
              <a:t>1 &amp; 2. </a:t>
            </a:r>
            <a:r>
              <a:rPr lang="en-US" sz="1200" u="sng" dirty="0"/>
              <a:t>Webinars</a:t>
            </a:r>
            <a:r>
              <a:rPr lang="en-US" sz="1200" dirty="0"/>
              <a:t> – both Live or On demand, these provide updates to spread the features and knowledge around latest ServiceNow Solutions.</a:t>
            </a:r>
          </a:p>
          <a:p>
            <a:r>
              <a:rPr lang="en-US" sz="1200" dirty="0"/>
              <a:t>3.</a:t>
            </a:r>
            <a:r>
              <a:rPr lang="en-US" sz="1200" baseline="0" dirty="0"/>
              <a:t> </a:t>
            </a:r>
            <a:r>
              <a:rPr lang="en-US" sz="1200" u="sng" dirty="0"/>
              <a:t>Training and Certification </a:t>
            </a:r>
            <a:r>
              <a:rPr lang="en-US" sz="1200" dirty="0"/>
              <a:t>- Best practice workshops, process and end user training, administrator and developer training, and an array of certification programs.</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dirty="0"/>
              <a:t>4. </a:t>
            </a:r>
            <a:r>
              <a:rPr lang="en-US" sz="1200" u="sng" dirty="0"/>
              <a:t>Knowledge</a:t>
            </a:r>
            <a:r>
              <a:rPr lang="en-US" sz="1200" dirty="0"/>
              <a:t> - </a:t>
            </a:r>
            <a:r>
              <a:rPr lang="en-US" sz="1200" dirty="0">
                <a:solidFill>
                  <a:schemeClr val="bg1"/>
                </a:solidFill>
              </a:rPr>
              <a:t>The largest gathering of service management professionals using cloud services to change the way people work.</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dirty="0"/>
              <a:t>5. </a:t>
            </a:r>
            <a:r>
              <a:rPr lang="en-US" sz="1200" u="sng" dirty="0"/>
              <a:t>Community</a:t>
            </a:r>
            <a:r>
              <a:rPr lang="en-US" sz="1200" dirty="0"/>
              <a:t> - The ServiceNow Online Community brings together thousands of users, including customers, partners, and ServiceNow employees, to collaborate about a wide range of topics from how </a:t>
            </a:r>
            <a:r>
              <a:rPr lang="en-US" sz="1200" dirty="0" err="1"/>
              <a:t>to's</a:t>
            </a:r>
            <a:r>
              <a:rPr lang="en-US" sz="1200" dirty="0"/>
              <a:t> to sharing integrations and applications. The online community extends to many regionally-based face-to-face meetings in the form of ServiceNow User Groups (SNUGs) and Special Interest Groups (SIGs). </a:t>
            </a:r>
          </a:p>
          <a:p>
            <a:r>
              <a:rPr lang="en-US" sz="1200" dirty="0"/>
              <a:t>6. </a:t>
            </a:r>
            <a:r>
              <a:rPr lang="en-US" sz="1200" u="sng" dirty="0"/>
              <a:t>Developer program</a:t>
            </a:r>
            <a:r>
              <a:rPr lang="en-US" sz="1200" u="none" dirty="0"/>
              <a:t> - </a:t>
            </a:r>
            <a:r>
              <a:rPr lang="en-GB" sz="1200" b="0" i="0" kern="1200" dirty="0">
                <a:solidFill>
                  <a:schemeClr val="tx1"/>
                </a:solidFill>
                <a:effectLst/>
                <a:latin typeface="+mj-lt"/>
                <a:ea typeface="+mn-ea"/>
                <a:cs typeface="+mn-cs"/>
              </a:rPr>
              <a:t>The ServiceNow Developer program provides developers from any background with resources to learn, build and deploy applications on the Now Platform. It is the fastest, simplest way to kick start your future as a ServiceNow developer or up-level your existing skills.</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GB" sz="1200" b="0" i="0" u="none" kern="1200" dirty="0">
                <a:solidFill>
                  <a:schemeClr val="tx1"/>
                </a:solidFill>
                <a:effectLst/>
                <a:latin typeface="+mj-lt"/>
                <a:ea typeface="+mn-ea"/>
                <a:cs typeface="+mn-cs"/>
              </a:rPr>
              <a:t>7. </a:t>
            </a:r>
            <a:r>
              <a:rPr lang="en-GB" sz="1200" b="0" i="0" u="sng" kern="1200" dirty="0">
                <a:solidFill>
                  <a:schemeClr val="tx1"/>
                </a:solidFill>
                <a:effectLst/>
                <a:latin typeface="+mj-lt"/>
                <a:ea typeface="+mn-ea"/>
                <a:cs typeface="+mn-cs"/>
              </a:rPr>
              <a:t>Product documentation (Docs)</a:t>
            </a:r>
            <a:r>
              <a:rPr lang="en-GB" sz="1200" b="0" i="0" u="none" kern="1200" dirty="0">
                <a:solidFill>
                  <a:schemeClr val="tx1"/>
                </a:solidFill>
                <a:effectLst/>
                <a:latin typeface="+mj-lt"/>
                <a:ea typeface="+mn-ea"/>
                <a:cs typeface="+mn-cs"/>
              </a:rPr>
              <a:t> – </a:t>
            </a:r>
            <a:r>
              <a:rPr lang="en-GB" sz="1200" b="0" i="0" kern="1200" dirty="0">
                <a:solidFill>
                  <a:schemeClr val="tx1"/>
                </a:solidFill>
                <a:effectLst/>
                <a:latin typeface="+mj-lt"/>
                <a:ea typeface="+mn-ea"/>
                <a:cs typeface="+mn-cs"/>
              </a:rPr>
              <a:t>A centralized site where all the product documentation for the ServiceNow platform and ServiceNow applications for the enterprise is available.</a:t>
            </a:r>
            <a:endParaRPr lang="en-US" sz="1200" u="none" dirty="0"/>
          </a:p>
          <a:p>
            <a:r>
              <a:rPr lang="en-US" sz="1200" dirty="0"/>
              <a:t>8. </a:t>
            </a:r>
            <a:r>
              <a:rPr lang="en-US" sz="1200" u="sng" dirty="0"/>
              <a:t>Find a Partner: Global Partner Ecosystem </a:t>
            </a:r>
            <a:r>
              <a:rPr lang="en-US" sz="1200" dirty="0"/>
              <a:t>- ServiceNow has attracted a who's who list of highly talented and proven system integrators, managed service providers, and solution providers to help you accelerate time-to-value</a:t>
            </a:r>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52</a:t>
            </a:fld>
            <a:endParaRPr lang="en-US"/>
          </a:p>
        </p:txBody>
      </p:sp>
    </p:spTree>
    <p:extLst>
      <p:ext uri="{BB962C8B-B14F-4D97-AF65-F5344CB8AC3E}">
        <p14:creationId xmlns:p14="http://schemas.microsoft.com/office/powerpoint/2010/main" val="2203573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On Demand Learning</a:t>
            </a:r>
          </a:p>
          <a:p>
            <a:pPr lvl="1"/>
            <a:r>
              <a:rPr lang="en-GB" sz="1000" dirty="0"/>
              <a:t>Hundreds of self-service, on-demand courses, organized by learning path and role</a:t>
            </a:r>
            <a:endParaRPr lang="en-US" sz="1000" dirty="0"/>
          </a:p>
          <a:p>
            <a:r>
              <a:rPr lang="en-US" sz="1400" dirty="0"/>
              <a:t>Technical Training</a:t>
            </a:r>
          </a:p>
          <a:p>
            <a:pPr lvl="1"/>
            <a:r>
              <a:rPr lang="en-GB" sz="1000" dirty="0"/>
              <a:t>Skill up your technical and business team members to administer, implement, manage, and grow the platform</a:t>
            </a:r>
          </a:p>
          <a:p>
            <a:r>
              <a:rPr lang="en-US" sz="1400" dirty="0"/>
              <a:t>Certifications</a:t>
            </a:r>
          </a:p>
          <a:p>
            <a:pPr lvl="1"/>
            <a:r>
              <a:rPr lang="en-GB" sz="1000" dirty="0"/>
              <a:t>Invest in your employees through industry-recognized certifications</a:t>
            </a:r>
            <a:endParaRPr lang="en-US" sz="1000" dirty="0"/>
          </a:p>
          <a:p>
            <a:r>
              <a:rPr lang="en-US" sz="1400" dirty="0"/>
              <a:t>Custom Training</a:t>
            </a:r>
          </a:p>
          <a:p>
            <a:pPr lvl="1"/>
            <a:r>
              <a:rPr lang="en-GB" sz="1000" dirty="0"/>
              <a:t>Prepare your process and end users through hand-on, just-in-time training in your company’s ServiceNow instance</a:t>
            </a:r>
            <a:endParaRPr lang="en-US" sz="1000" dirty="0"/>
          </a:p>
          <a:p>
            <a:r>
              <a:rPr lang="en-US" sz="1400" dirty="0"/>
              <a:t>Change Enablement</a:t>
            </a:r>
          </a:p>
          <a:p>
            <a:pPr lvl="1"/>
            <a:r>
              <a:rPr lang="en-GB" sz="1000" dirty="0"/>
              <a:t>Leverage our consulting experts to apply our proven change enablement methodology focused on user adoption that achieves your business outcomes</a:t>
            </a:r>
            <a:endParaRPr lang="en-US" sz="1000" dirty="0"/>
          </a:p>
          <a:p>
            <a:r>
              <a:rPr lang="en-US" sz="1400" dirty="0"/>
              <a:t>Accelerators</a:t>
            </a:r>
          </a:p>
          <a:p>
            <a:pPr lvl="1"/>
            <a:r>
              <a:rPr lang="en-GB" sz="1000" dirty="0"/>
              <a:t>Accelerate user adoption with our guided workshops, tools, templates and out of the box training</a:t>
            </a:r>
            <a:endParaRPr lang="en-US" sz="1000" dirty="0"/>
          </a:p>
          <a:p>
            <a:endParaRPr lang="en-US" dirty="0"/>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53</a:t>
            </a:fld>
            <a:endParaRPr lang="en-US"/>
          </a:p>
        </p:txBody>
      </p:sp>
    </p:spTree>
    <p:extLst>
      <p:ext uri="{BB962C8B-B14F-4D97-AF65-F5344CB8AC3E}">
        <p14:creationId xmlns:p14="http://schemas.microsoft.com/office/powerpoint/2010/main" val="4125980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j-lt"/>
              </a:rPr>
              <a:t>Review &amp; Discuss:</a:t>
            </a:r>
          </a:p>
          <a:p>
            <a:pPr marL="0" lvl="1" eaLnBrk="1" hangingPunct="1"/>
            <a:r>
              <a:rPr lang="en-US" sz="1100" kern="1200" dirty="0">
                <a:solidFill>
                  <a:schemeClr val="tx1"/>
                </a:solidFill>
                <a:latin typeface="+mj-lt"/>
                <a:ea typeface="+mn-ea"/>
                <a:cs typeface="+mn-cs"/>
              </a:rPr>
              <a:t>Join the best thinkers for discussion, collaboration, and solutions on the ServiceNow online community and forums</a:t>
            </a:r>
          </a:p>
          <a:p>
            <a:pPr lvl="1"/>
            <a:r>
              <a:rPr lang="en-US" sz="1100" dirty="0">
                <a:latin typeface="+mj-lt"/>
              </a:rPr>
              <a:t>Review the Community site</a:t>
            </a:r>
          </a:p>
          <a:p>
            <a:pPr lvl="1"/>
            <a:r>
              <a:rPr lang="en-US" sz="1100" dirty="0">
                <a:latin typeface="+mj-lt"/>
              </a:rPr>
              <a:t>Discuss Local User Groups</a:t>
            </a:r>
          </a:p>
          <a:p>
            <a:endParaRPr lang="en-US" dirty="0"/>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54</a:t>
            </a:fld>
            <a:endParaRPr lang="en-US"/>
          </a:p>
        </p:txBody>
      </p:sp>
    </p:spTree>
    <p:extLst>
      <p:ext uri="{BB962C8B-B14F-4D97-AF65-F5344CB8AC3E}">
        <p14:creationId xmlns:p14="http://schemas.microsoft.com/office/powerpoint/2010/main" val="3050290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j-lt"/>
              </a:rPr>
              <a:t>Review &amp; Discuss:</a:t>
            </a:r>
          </a:p>
          <a:p>
            <a:pPr marL="0" lvl="1" eaLnBrk="1" hangingPunct="1"/>
            <a:r>
              <a:rPr lang="en-US" sz="1100" kern="1200" dirty="0">
                <a:solidFill>
                  <a:schemeClr val="tx1"/>
                </a:solidFill>
                <a:latin typeface="+mj-lt"/>
                <a:ea typeface="+mn-ea"/>
                <a:cs typeface="+mn-cs"/>
              </a:rPr>
              <a:t>Join the best thinkers for discussion, collaboration, and solutions on the ServiceNow online community and forums</a:t>
            </a:r>
          </a:p>
          <a:p>
            <a:pPr lvl="1"/>
            <a:r>
              <a:rPr lang="en-US" sz="1100" dirty="0">
                <a:latin typeface="+mj-lt"/>
              </a:rPr>
              <a:t>Review the Community site</a:t>
            </a:r>
          </a:p>
          <a:p>
            <a:pPr lvl="1"/>
            <a:r>
              <a:rPr lang="en-US" sz="1100" dirty="0">
                <a:latin typeface="+mj-lt"/>
              </a:rPr>
              <a:t>Discuss Local User Groups</a:t>
            </a:r>
          </a:p>
          <a:p>
            <a:endParaRPr lang="en-US" dirty="0"/>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55</a:t>
            </a:fld>
            <a:endParaRPr lang="en-US"/>
          </a:p>
        </p:txBody>
      </p:sp>
    </p:spTree>
    <p:extLst>
      <p:ext uri="{BB962C8B-B14F-4D97-AF65-F5344CB8AC3E}">
        <p14:creationId xmlns:p14="http://schemas.microsoft.com/office/powerpoint/2010/main" val="805570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56</a:t>
            </a:fld>
            <a:endParaRPr lang="en-US"/>
          </a:p>
        </p:txBody>
      </p:sp>
    </p:spTree>
    <p:extLst>
      <p:ext uri="{BB962C8B-B14F-4D97-AF65-F5344CB8AC3E}">
        <p14:creationId xmlns:p14="http://schemas.microsoft.com/office/powerpoint/2010/main" val="1425670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57</a:t>
            </a:fld>
            <a:endParaRPr lang="en-US"/>
          </a:p>
        </p:txBody>
      </p:sp>
    </p:spTree>
    <p:extLst>
      <p:ext uri="{BB962C8B-B14F-4D97-AF65-F5344CB8AC3E}">
        <p14:creationId xmlns:p14="http://schemas.microsoft.com/office/powerpoint/2010/main" val="162367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1" dirty="0"/>
              <a:t>Best Practices Tip</a:t>
            </a:r>
            <a:r>
              <a:rPr lang="en-US" dirty="0"/>
              <a:t>: Take a few moments to talk about general housekeeping items. Set proper expectation</a:t>
            </a:r>
            <a:r>
              <a:rPr lang="en-US" baseline="0" dirty="0"/>
              <a:t> around business continuity. However, if at all possible have focus on the meeting and not on cell phones and email.</a:t>
            </a:r>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12</a:t>
            </a:fld>
            <a:endParaRPr lang="en-US"/>
          </a:p>
        </p:txBody>
      </p:sp>
    </p:spTree>
    <p:extLst>
      <p:ext uri="{BB962C8B-B14F-4D97-AF65-F5344CB8AC3E}">
        <p14:creationId xmlns:p14="http://schemas.microsoft.com/office/powerpoint/2010/main" val="2662964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the various sources of information, as applicable. </a:t>
            </a:r>
          </a:p>
          <a:p>
            <a:endParaRPr lang="en-US" dirty="0"/>
          </a:p>
          <a:p>
            <a:r>
              <a:rPr lang="en-US" dirty="0"/>
              <a:t>Platform Names. Production and Sub-Prod instances</a:t>
            </a:r>
          </a:p>
          <a:p>
            <a:r>
              <a:rPr lang="en-US" dirty="0"/>
              <a:t>Project documentation location, if using common location</a:t>
            </a:r>
            <a:endParaRPr lang="en-US" sz="1900" dirty="0">
              <a:solidFill>
                <a:srgbClr val="404040"/>
              </a:solidFill>
            </a:endParaRPr>
          </a:p>
          <a:p>
            <a:pPr lvl="0">
              <a:buClr>
                <a:srgbClr val="C00000"/>
              </a:buClr>
              <a:defRPr/>
            </a:pPr>
            <a:r>
              <a:rPr lang="en-US" dirty="0">
                <a:solidFill>
                  <a:srgbClr val="515151"/>
                </a:solidFill>
              </a:rPr>
              <a:t>Is the Project using a specific channel to interact?</a:t>
            </a:r>
          </a:p>
          <a:p>
            <a:pPr marL="171450" lvl="0" indent="-171450">
              <a:defRPr/>
            </a:pPr>
            <a:endParaRPr lang="en-US" sz="2000" dirty="0">
              <a:solidFill>
                <a:srgbClr val="515151"/>
              </a:solidFill>
            </a:endParaRPr>
          </a:p>
          <a:p>
            <a:pPr marL="398384" lvl="1" indent="-171450">
              <a:defRPr/>
            </a:pPr>
            <a:endParaRPr lang="en-US" sz="1900" dirty="0">
              <a:solidFill>
                <a:srgbClr val="515151"/>
              </a:solidFill>
            </a:endParaRPr>
          </a:p>
          <a:p>
            <a:pPr lvl="1"/>
            <a:endParaRPr lang="en-US" dirty="0"/>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59</a:t>
            </a:fld>
            <a:endParaRPr lang="en-US"/>
          </a:p>
        </p:txBody>
      </p:sp>
    </p:spTree>
    <p:extLst>
      <p:ext uri="{BB962C8B-B14F-4D97-AF65-F5344CB8AC3E}">
        <p14:creationId xmlns:p14="http://schemas.microsoft.com/office/powerpoint/2010/main" val="1402628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buNone/>
            </a:pPr>
            <a:r>
              <a:rPr lang="en-US" dirty="0"/>
              <a:t>At this stage, there is an opportunity to present a Product Specific Presentation, available for download from </a:t>
            </a:r>
            <a:r>
              <a:rPr lang="en-US" b="1" u="sng" dirty="0">
                <a:hlinkClick r:id="rId3"/>
              </a:rPr>
              <a:t>servicenow.com/</a:t>
            </a:r>
            <a:r>
              <a:rPr lang="en-US" b="1" u="sng" dirty="0" err="1">
                <a:hlinkClick r:id="rId3"/>
              </a:rPr>
              <a:t>nowcreate</a:t>
            </a:r>
            <a:endParaRPr lang="en-US" dirty="0"/>
          </a:p>
          <a:p>
            <a:pPr>
              <a:buNone/>
            </a:pPr>
            <a:endParaRPr lang="en-US" dirty="0">
              <a:latin typeface="Calibri"/>
              <a:cs typeface="Calibri"/>
            </a:endParaRPr>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60</a:t>
            </a:fld>
            <a:endParaRPr lang="en-US"/>
          </a:p>
        </p:txBody>
      </p:sp>
    </p:spTree>
    <p:extLst>
      <p:ext uri="{BB962C8B-B14F-4D97-AF65-F5344CB8AC3E}">
        <p14:creationId xmlns:p14="http://schemas.microsoft.com/office/powerpoint/2010/main" val="2035606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61</a:t>
            </a:fld>
            <a:endParaRPr lang="en-US"/>
          </a:p>
        </p:txBody>
      </p:sp>
    </p:spTree>
    <p:extLst>
      <p:ext uri="{BB962C8B-B14F-4D97-AF65-F5344CB8AC3E}">
        <p14:creationId xmlns:p14="http://schemas.microsoft.com/office/powerpoint/2010/main" val="1439599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62</a:t>
            </a:fld>
            <a:endParaRPr lang="en-US"/>
          </a:p>
        </p:txBody>
      </p:sp>
    </p:spTree>
    <p:extLst>
      <p:ext uri="{BB962C8B-B14F-4D97-AF65-F5344CB8AC3E}">
        <p14:creationId xmlns:p14="http://schemas.microsoft.com/office/powerpoint/2010/main" val="300524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lvl="1" indent="0" algn="l">
              <a:buNone/>
            </a:pPr>
            <a:r>
              <a:rPr lang="en-US" sz="2000" dirty="0"/>
              <a:t>Your organization has designed a comprehensive user-readiness strategy to drive user adoption and enable organization-wide change that corresponds with your implementation of ServiceNow applications.</a:t>
            </a:r>
          </a:p>
          <a:p>
            <a:pPr marL="171450" marR="0" lvl="0" indent="-171450" algn="l" defTabSz="457040" rtl="0" eaLnBrk="1" fontAlgn="auto" latinLnBrk="0" hangingPunct="1">
              <a:lnSpc>
                <a:spcPct val="95000"/>
              </a:lnSpc>
              <a:spcBef>
                <a:spcPts val="0"/>
              </a:spcBef>
              <a:spcAft>
                <a:spcPts val="600"/>
              </a:spcAft>
              <a:buClrTx/>
              <a:buSzTx/>
              <a:tabLst/>
              <a:defRPr/>
            </a:pPr>
            <a:r>
              <a:rPr lang="en-US" sz="1200" dirty="0"/>
              <a:t>The project team is conducting extensive business impact, </a:t>
            </a:r>
            <a:r>
              <a:rPr lang="en-US" dirty="0"/>
              <a:t>stakeholder</a:t>
            </a:r>
            <a:r>
              <a:rPr lang="en-US" sz="1200" dirty="0"/>
              <a:t>, and needs analyses to determine readiness and prepare for organizational change.</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dirty="0"/>
              <a:t>Subject matters experts (SMEs) develop customized, hands-on training for a variety of roles that are delivered in variety of ways, depending on requirements.</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dirty="0"/>
              <a:t>Users can perform their day-to-day operations in the Now Platform without service interruption. Customers are fully informed and invested in the ServiceNow roll-out.</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dirty="0"/>
              <a:t>Next Step is to undertake a specific Change Enablement Kick-Off, to start to prepare your organization for the upcoming changes ServiceNow will bring</a:t>
            </a:r>
          </a:p>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63</a:t>
            </a:fld>
            <a:endParaRPr lang="en-US"/>
          </a:p>
        </p:txBody>
      </p:sp>
    </p:spTree>
    <p:extLst>
      <p:ext uri="{BB962C8B-B14F-4D97-AF65-F5344CB8AC3E}">
        <p14:creationId xmlns:p14="http://schemas.microsoft.com/office/powerpoint/2010/main" val="1112547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64</a:t>
            </a:fld>
            <a:endParaRPr lang="en-US"/>
          </a:p>
        </p:txBody>
      </p:sp>
    </p:spTree>
    <p:extLst>
      <p:ext uri="{BB962C8B-B14F-4D97-AF65-F5344CB8AC3E}">
        <p14:creationId xmlns:p14="http://schemas.microsoft.com/office/powerpoint/2010/main" val="4136427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68</a:t>
            </a:fld>
            <a:endParaRPr lang="en-US"/>
          </a:p>
        </p:txBody>
      </p:sp>
    </p:spTree>
    <p:extLst>
      <p:ext uri="{BB962C8B-B14F-4D97-AF65-F5344CB8AC3E}">
        <p14:creationId xmlns:p14="http://schemas.microsoft.com/office/powerpoint/2010/main" val="3642028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69</a:t>
            </a:fld>
            <a:endParaRPr lang="en-US"/>
          </a:p>
        </p:txBody>
      </p:sp>
    </p:spTree>
    <p:extLst>
      <p:ext uri="{BB962C8B-B14F-4D97-AF65-F5344CB8AC3E}">
        <p14:creationId xmlns:p14="http://schemas.microsoft.com/office/powerpoint/2010/main" val="2270104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70</a:t>
            </a:fld>
            <a:endParaRPr lang="en-US"/>
          </a:p>
        </p:txBody>
      </p:sp>
    </p:spTree>
    <p:extLst>
      <p:ext uri="{BB962C8B-B14F-4D97-AF65-F5344CB8AC3E}">
        <p14:creationId xmlns:p14="http://schemas.microsoft.com/office/powerpoint/2010/main" val="21928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95000"/>
              </a:lnSpc>
              <a:spcBef>
                <a:spcPts val="0"/>
              </a:spcBef>
              <a:spcAft>
                <a:spcPts val="600"/>
              </a:spcAft>
              <a:buClrTx/>
              <a:buSzTx/>
              <a:buFontTx/>
              <a:buNone/>
              <a:tabLst/>
              <a:defRPr/>
            </a:pPr>
            <a:r>
              <a:rPr lang="en-GB" sz="1600" b="1">
                <a:solidFill>
                  <a:srgbClr val="C00000"/>
                </a:solidFill>
              </a:rPr>
              <a:t>** USE THIS SLIDE IF DELIVERING THE WORKSHOP IN A VIRTUAL OR HYBRID FORMAT **</a:t>
            </a:r>
          </a:p>
          <a:p>
            <a:pPr marL="0" marR="0" indent="0" algn="l" defTabSz="457200" rtl="0" eaLnBrk="1" fontAlgn="auto" latinLnBrk="0" hangingPunct="1">
              <a:lnSpc>
                <a:spcPct val="95000"/>
              </a:lnSpc>
              <a:spcBef>
                <a:spcPts val="0"/>
              </a:spcBef>
              <a:spcAft>
                <a:spcPts val="600"/>
              </a:spcAft>
              <a:buClrTx/>
              <a:buSzTx/>
              <a:buFontTx/>
              <a:buNone/>
              <a:tabLst/>
              <a:defRPr/>
            </a:pPr>
            <a:endParaRPr lang="en-GB" sz="1600" b="1">
              <a:solidFill>
                <a:srgbClr val="C00000"/>
              </a:solidFill>
            </a:endParaRPr>
          </a:p>
          <a:p>
            <a:pPr marL="0" marR="0" indent="0" algn="l" defTabSz="457200" rtl="0" eaLnBrk="1" fontAlgn="auto" latinLnBrk="0" hangingPunct="1">
              <a:lnSpc>
                <a:spcPct val="95000"/>
              </a:lnSpc>
              <a:spcBef>
                <a:spcPts val="0"/>
              </a:spcBef>
              <a:spcAft>
                <a:spcPts val="600"/>
              </a:spcAft>
              <a:buClrTx/>
              <a:buSzTx/>
              <a:buFontTx/>
              <a:buNone/>
              <a:tabLst/>
              <a:defRPr/>
            </a:pPr>
            <a:endParaRPr lang="en-GB" sz="1600" b="1">
              <a:solidFill>
                <a:srgbClr val="C00000"/>
              </a:solidFill>
            </a:endParaRPr>
          </a:p>
          <a:p>
            <a:pPr marL="0" marR="0" indent="0" algn="l" defTabSz="457200" rtl="0" eaLnBrk="1" fontAlgn="auto" latinLnBrk="0" hangingPunct="1">
              <a:lnSpc>
                <a:spcPct val="95000"/>
              </a:lnSpc>
              <a:spcBef>
                <a:spcPts val="0"/>
              </a:spcBef>
              <a:spcAft>
                <a:spcPts val="600"/>
              </a:spcAft>
              <a:buClrTx/>
              <a:buSzTx/>
              <a:buFontTx/>
              <a:buNone/>
              <a:tabLst/>
              <a:defRPr/>
            </a:pPr>
            <a:r>
              <a:rPr lang="en-GB" sz="1600" b="1">
                <a:solidFill>
                  <a:srgbClr val="C00000"/>
                </a:solidFill>
              </a:rPr>
              <a:t>Explain and discuss</a:t>
            </a:r>
          </a:p>
          <a:p>
            <a:pPr marL="285750" marR="0" indent="-285750" algn="l" defTabSz="457200" rtl="0" eaLnBrk="1" fontAlgn="auto" latinLnBrk="0" hangingPunct="1">
              <a:lnSpc>
                <a:spcPct val="95000"/>
              </a:lnSpc>
              <a:spcBef>
                <a:spcPts val="0"/>
              </a:spcBef>
              <a:spcAft>
                <a:spcPts val="600"/>
              </a:spcAft>
              <a:buClrTx/>
              <a:buSzTx/>
              <a:buFont typeface="Arial" charset="0"/>
              <a:buChar char="•"/>
              <a:tabLst/>
              <a:defRPr/>
            </a:pPr>
            <a:r>
              <a:rPr lang="en-GB"/>
              <a:t>Review the housekeeping </a:t>
            </a:r>
            <a:r>
              <a:rPr lang="en-GB" baseline="0"/>
              <a:t>with workshop participants.</a:t>
            </a:r>
          </a:p>
          <a:p>
            <a:pPr marL="285750" marR="0"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Key points to highlight:</a:t>
            </a:r>
          </a:p>
          <a:p>
            <a:pPr marL="512763" marR="0" lvl="1"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If participants come back late from a break or lunch, you will not be able to repeat what they missed during the session.  They need to catch up on another break or after workshop.</a:t>
            </a:r>
          </a:p>
          <a:p>
            <a:pPr marL="512763" marR="0" lvl="1"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Silence phones and step away if you need to use the phone.</a:t>
            </a:r>
          </a:p>
          <a:p>
            <a:pPr marL="512763" marR="0" lvl="1"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Try to stay focused.  Emails, phone calls, texting, working on other things, etc. can cause missed, unclear, or un-agreed requirements which leads to additional time to deploy.</a:t>
            </a:r>
          </a:p>
          <a:p>
            <a:pPr marL="512763" marR="0" lvl="1"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There are no titles in the room.  Everyone’s opinions, challenges, and ideas should be shared if it could be a input to a requirement.</a:t>
            </a: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13</a:t>
            </a:fld>
            <a:endParaRPr lang="en-US"/>
          </a:p>
        </p:txBody>
      </p:sp>
    </p:spTree>
    <p:extLst>
      <p:ext uri="{BB962C8B-B14F-4D97-AF65-F5344CB8AC3E}">
        <p14:creationId xmlns:p14="http://schemas.microsoft.com/office/powerpoint/2010/main" val="3513992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95000"/>
              </a:lnSpc>
              <a:spcBef>
                <a:spcPts val="0"/>
              </a:spcBef>
              <a:spcAft>
                <a:spcPts val="600"/>
              </a:spcAft>
              <a:buClrTx/>
              <a:buSzTx/>
              <a:buFontTx/>
              <a:buNone/>
              <a:tabLst/>
              <a:defRPr/>
            </a:pPr>
            <a:r>
              <a:rPr lang="en-GB" sz="1600" b="1">
                <a:solidFill>
                  <a:srgbClr val="C00000"/>
                </a:solidFill>
              </a:rPr>
              <a:t>** USE THIS SLIDE IF DELIVERING THE WORKSHOP IN A MORE TRADITIONAL MEETING ROOM ENVIRONMENT **</a:t>
            </a:r>
          </a:p>
          <a:p>
            <a:pPr marL="0" marR="0" indent="0" algn="l" defTabSz="457200" rtl="0" eaLnBrk="1" fontAlgn="auto" latinLnBrk="0" hangingPunct="1">
              <a:lnSpc>
                <a:spcPct val="95000"/>
              </a:lnSpc>
              <a:spcBef>
                <a:spcPts val="0"/>
              </a:spcBef>
              <a:spcAft>
                <a:spcPts val="600"/>
              </a:spcAft>
              <a:buClrTx/>
              <a:buSzTx/>
              <a:buFontTx/>
              <a:buNone/>
              <a:tabLst/>
              <a:defRPr/>
            </a:pPr>
            <a:endParaRPr lang="en-GB" sz="1600" b="1">
              <a:solidFill>
                <a:srgbClr val="C00000"/>
              </a:solidFill>
            </a:endParaRPr>
          </a:p>
          <a:p>
            <a:pPr marL="0" marR="0" indent="0" algn="l" defTabSz="457200" rtl="0" eaLnBrk="1" fontAlgn="auto" latinLnBrk="0" hangingPunct="1">
              <a:lnSpc>
                <a:spcPct val="95000"/>
              </a:lnSpc>
              <a:spcBef>
                <a:spcPts val="0"/>
              </a:spcBef>
              <a:spcAft>
                <a:spcPts val="600"/>
              </a:spcAft>
              <a:buClrTx/>
              <a:buSzTx/>
              <a:buFontTx/>
              <a:buNone/>
              <a:tabLst/>
              <a:defRPr/>
            </a:pPr>
            <a:endParaRPr lang="en-GB" sz="1600" b="1">
              <a:solidFill>
                <a:srgbClr val="C00000"/>
              </a:solidFill>
            </a:endParaRPr>
          </a:p>
          <a:p>
            <a:pPr marL="0" marR="0" indent="0" algn="l" defTabSz="457200" rtl="0" eaLnBrk="1" fontAlgn="auto" latinLnBrk="0" hangingPunct="1">
              <a:lnSpc>
                <a:spcPct val="95000"/>
              </a:lnSpc>
              <a:spcBef>
                <a:spcPts val="0"/>
              </a:spcBef>
              <a:spcAft>
                <a:spcPts val="600"/>
              </a:spcAft>
              <a:buClrTx/>
              <a:buSzTx/>
              <a:buFontTx/>
              <a:buNone/>
              <a:tabLst/>
              <a:defRPr/>
            </a:pPr>
            <a:r>
              <a:rPr lang="en-GB" sz="1600" b="1">
                <a:solidFill>
                  <a:srgbClr val="C00000"/>
                </a:solidFill>
              </a:rPr>
              <a:t>Explain and discuss</a:t>
            </a:r>
          </a:p>
          <a:p>
            <a:pPr marL="285750" marR="0" indent="-285750" algn="l" defTabSz="457200" rtl="0" eaLnBrk="1" fontAlgn="auto" latinLnBrk="0" hangingPunct="1">
              <a:lnSpc>
                <a:spcPct val="95000"/>
              </a:lnSpc>
              <a:spcBef>
                <a:spcPts val="0"/>
              </a:spcBef>
              <a:spcAft>
                <a:spcPts val="600"/>
              </a:spcAft>
              <a:buClrTx/>
              <a:buSzTx/>
              <a:buFont typeface="Arial" charset="0"/>
              <a:buChar char="•"/>
              <a:tabLst/>
              <a:defRPr/>
            </a:pPr>
            <a:r>
              <a:rPr lang="en-GB"/>
              <a:t>Review the housekeeping </a:t>
            </a:r>
            <a:r>
              <a:rPr lang="en-GB" baseline="0"/>
              <a:t>with workshop participants.</a:t>
            </a:r>
          </a:p>
          <a:p>
            <a:pPr marL="285750" marR="0"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Key points to highlight:</a:t>
            </a:r>
          </a:p>
          <a:p>
            <a:pPr marL="512763" marR="0" lvl="1"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If participants come back late from a break or lunch, you will not be able to repeat what they missed during the session.  They need to catch up on another break or after workshop.</a:t>
            </a:r>
          </a:p>
          <a:p>
            <a:pPr marL="512763" marR="0" lvl="1"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Silence phones and step away if you need to use the phone.</a:t>
            </a:r>
          </a:p>
          <a:p>
            <a:pPr marL="512763" marR="0" lvl="1"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Try to stay focused.  Emails, phone calls, texting, working on other things, etc. can cause missed, unclear, or un-agreed requirements which leads to additional time to deploy.</a:t>
            </a:r>
          </a:p>
          <a:p>
            <a:pPr marL="512763" marR="0" lvl="1" indent="-285750" algn="l" defTabSz="457200" rtl="0" eaLnBrk="1" fontAlgn="auto" latinLnBrk="0" hangingPunct="1">
              <a:lnSpc>
                <a:spcPct val="95000"/>
              </a:lnSpc>
              <a:spcBef>
                <a:spcPts val="0"/>
              </a:spcBef>
              <a:spcAft>
                <a:spcPts val="600"/>
              </a:spcAft>
              <a:buClrTx/>
              <a:buSzTx/>
              <a:buFont typeface="Arial" charset="0"/>
              <a:buChar char="•"/>
              <a:tabLst/>
              <a:defRPr/>
            </a:pPr>
            <a:r>
              <a:rPr lang="en-GB" baseline="0"/>
              <a:t>There are no titles in the room.  Everyone’s opinions, challenges, and ideas should be shared if it could be a input to a requirement.</a:t>
            </a:r>
          </a:p>
          <a:p>
            <a:pPr marL="0" marR="0" lvl="0" indent="0" algn="l" defTabSz="457200" rtl="0" eaLnBrk="1" fontAlgn="auto" latinLnBrk="0" hangingPunct="1">
              <a:lnSpc>
                <a:spcPct val="95000"/>
              </a:lnSpc>
              <a:spcBef>
                <a:spcPts val="0"/>
              </a:spcBef>
              <a:spcAft>
                <a:spcPts val="60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14</a:t>
            </a:fld>
            <a:endParaRPr lang="en-US"/>
          </a:p>
        </p:txBody>
      </p:sp>
    </p:spTree>
    <p:extLst>
      <p:ext uri="{BB962C8B-B14F-4D97-AF65-F5344CB8AC3E}">
        <p14:creationId xmlns:p14="http://schemas.microsoft.com/office/powerpoint/2010/main" val="5627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Best Practices Tips</a:t>
            </a:r>
            <a:r>
              <a:rPr lang="en-US" dirty="0"/>
              <a:t>:</a:t>
            </a:r>
            <a:r>
              <a:rPr lang="en-US" baseline="0" dirty="0"/>
              <a:t> Keep your personal introductions short and to the point. You should provide;</a:t>
            </a:r>
          </a:p>
          <a:p>
            <a:pPr marL="171450" indent="-171450">
              <a:buFont typeface="Arial"/>
              <a:buChar char="•"/>
            </a:pPr>
            <a:r>
              <a:rPr lang="en-US" baseline="0" dirty="0"/>
              <a:t>Name</a:t>
            </a:r>
          </a:p>
          <a:p>
            <a:pPr marL="171450" indent="-171450">
              <a:buFont typeface="Arial"/>
              <a:buChar char="•"/>
            </a:pPr>
            <a:r>
              <a:rPr lang="en-US" baseline="0" dirty="0"/>
              <a:t>Title</a:t>
            </a:r>
          </a:p>
          <a:p>
            <a:pPr marL="171450" indent="-171450">
              <a:buFont typeface="Arial"/>
              <a:buChar char="•"/>
            </a:pPr>
            <a:r>
              <a:rPr lang="en-US" baseline="0" dirty="0"/>
              <a:t>Time with Company/Business</a:t>
            </a:r>
          </a:p>
          <a:p>
            <a:pPr marL="171450" indent="-171450">
              <a:buFont typeface="Arial"/>
              <a:buChar char="•"/>
            </a:pPr>
            <a:r>
              <a:rPr lang="en-US" baseline="0" dirty="0"/>
              <a:t>Applicable experience</a:t>
            </a:r>
          </a:p>
          <a:p>
            <a:endParaRPr lang="en-US"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15</a:t>
            </a:fld>
            <a:endParaRPr lang="en-US"/>
          </a:p>
        </p:txBody>
      </p:sp>
    </p:spTree>
    <p:extLst>
      <p:ext uri="{BB962C8B-B14F-4D97-AF65-F5344CB8AC3E}">
        <p14:creationId xmlns:p14="http://schemas.microsoft.com/office/powerpoint/2010/main" val="179081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Best Practices Tips</a:t>
            </a:r>
            <a:r>
              <a:rPr lang="en-US" dirty="0"/>
              <a:t>:</a:t>
            </a:r>
            <a:r>
              <a:rPr lang="en-US" baseline="0" dirty="0"/>
              <a:t> Keep your personal introductions short and to the point. You should provide;</a:t>
            </a:r>
          </a:p>
          <a:p>
            <a:pPr marL="171450" indent="-171450">
              <a:buFont typeface="Arial"/>
              <a:buChar char="•"/>
            </a:pPr>
            <a:r>
              <a:rPr lang="en-US" baseline="0" dirty="0"/>
              <a:t>Name</a:t>
            </a:r>
          </a:p>
          <a:p>
            <a:pPr marL="171450" indent="-171450">
              <a:buFont typeface="Arial"/>
              <a:buChar char="•"/>
            </a:pPr>
            <a:r>
              <a:rPr lang="en-US" baseline="0" dirty="0"/>
              <a:t>Title</a:t>
            </a:r>
          </a:p>
          <a:p>
            <a:pPr marL="171450" indent="-171450">
              <a:buFont typeface="Arial"/>
              <a:buChar char="•"/>
            </a:pPr>
            <a:r>
              <a:rPr lang="en-US" baseline="0" dirty="0"/>
              <a:t>Time with Company/Business</a:t>
            </a:r>
          </a:p>
          <a:p>
            <a:pPr marL="171450" indent="-171450">
              <a:buFont typeface="Arial"/>
              <a:buChar char="•"/>
            </a:pPr>
            <a:r>
              <a:rPr lang="en-US" baseline="0" dirty="0"/>
              <a:t>Applicable experience</a:t>
            </a:r>
          </a:p>
          <a:p>
            <a:endParaRPr lang="en-US" dirty="0"/>
          </a:p>
          <a:p>
            <a:endParaRPr lang="en-US"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16</a:t>
            </a:fld>
            <a:endParaRPr lang="en-US"/>
          </a:p>
        </p:txBody>
      </p:sp>
    </p:spTree>
    <p:extLst>
      <p:ext uri="{BB962C8B-B14F-4D97-AF65-F5344CB8AC3E}">
        <p14:creationId xmlns:p14="http://schemas.microsoft.com/office/powerpoint/2010/main" val="160560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1" dirty="0"/>
              <a:t>Best Practices Tip</a:t>
            </a:r>
            <a:r>
              <a:rPr lang="en-US" dirty="0"/>
              <a:t>: Use this slide to confirm</a:t>
            </a:r>
            <a:r>
              <a:rPr lang="en-US" baseline="0" dirty="0"/>
              <a:t> who will participate and what role/responsibility they will have. You should also confirm the individual’s ability to make decisions. </a:t>
            </a:r>
            <a:endParaRPr lang="en-US" b="1" u="none" baseline="0" dirty="0"/>
          </a:p>
          <a:p>
            <a:endParaRPr lang="en-US"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18</a:t>
            </a:fld>
            <a:endParaRPr lang="en-US"/>
          </a:p>
        </p:txBody>
      </p:sp>
    </p:spTree>
    <p:extLst>
      <p:ext uri="{BB962C8B-B14F-4D97-AF65-F5344CB8AC3E}">
        <p14:creationId xmlns:p14="http://schemas.microsoft.com/office/powerpoint/2010/main" val="308684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uthor Note_1">
    <p:bg>
      <p:bgPr>
        <a:solidFill>
          <a:srgbClr val="FC778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5359"/>
            <a:ext cx="11189907" cy="4823665"/>
          </a:xfrm>
        </p:spPr>
        <p:txBody>
          <a:bodyPr>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hasCustomPrompt="1"/>
          </p:nvPr>
        </p:nvSpPr>
        <p:spPr>
          <a:xfrm>
            <a:off x="456565" y="826053"/>
            <a:ext cx="11190563" cy="365760"/>
          </a:xfrm>
        </p:spPr>
        <p:txBody>
          <a:bodyPr vert="horz" lIns="91440" tIns="45720" rIns="91440" bIns="45720" rtlCol="0">
            <a:noAutofit/>
          </a:bodyPr>
          <a:lstStyle>
            <a:lvl1pPr marL="0" indent="0">
              <a:buNone/>
              <a:defRPr lang="en-US" sz="2000" b="1" dirty="0">
                <a:solidFill>
                  <a:schemeClr val="accent6"/>
                </a:solidFill>
              </a:defRPr>
            </a:lvl1pPr>
          </a:lstStyle>
          <a:p>
            <a:pPr marL="228600" lvl="0" indent="-228600"/>
            <a:r>
              <a:rPr lang="en-GB" dirty="0"/>
              <a:t>Click to edit master text styles</a:t>
            </a:r>
          </a:p>
        </p:txBody>
      </p:sp>
    </p:spTree>
    <p:extLst>
      <p:ext uri="{BB962C8B-B14F-4D97-AF65-F5344CB8AC3E}">
        <p14:creationId xmlns:p14="http://schemas.microsoft.com/office/powerpoint/2010/main" val="206397586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Tree>
    <p:extLst>
      <p:ext uri="{BB962C8B-B14F-4D97-AF65-F5344CB8AC3E}">
        <p14:creationId xmlns:p14="http://schemas.microsoft.com/office/powerpoint/2010/main" val="16020329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Agenda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noAutofit/>
          </a:bodyPr>
          <a:lstStyle>
            <a:lvl1pPr marL="0" indent="0">
              <a:spcBef>
                <a:spcPts val="2200"/>
              </a:spcBef>
              <a:buFont typeface="Arial" panose="020B0604020202020204" pitchFamily="34" charse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4">
            <a:extLst>
              <a:ext uri="{FF2B5EF4-FFF2-40B4-BE49-F238E27FC236}">
                <a16:creationId xmlns:a16="http://schemas.microsoft.com/office/drawing/2014/main" id="{F3FDE811-D18B-461F-8254-048938BD558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5" name="Slide Number Placeholder 5">
            <a:extLst>
              <a:ext uri="{FF2B5EF4-FFF2-40B4-BE49-F238E27FC236}">
                <a16:creationId xmlns:a16="http://schemas.microsoft.com/office/drawing/2014/main" id="{6587030D-4883-4DBF-9417-C6179BEE08BC}"/>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6" name="Picture 5">
            <a:extLst>
              <a:ext uri="{FF2B5EF4-FFF2-40B4-BE49-F238E27FC236}">
                <a16:creationId xmlns:a16="http://schemas.microsoft.com/office/drawing/2014/main" id="{30B844D2-40A3-48A2-A564-9CEE1AFBE8B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38933349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6" y="1341438"/>
            <a:ext cx="5574920"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Tree>
    <p:extLst>
      <p:ext uri="{BB962C8B-B14F-4D97-AF65-F5344CB8AC3E}">
        <p14:creationId xmlns:p14="http://schemas.microsoft.com/office/powerpoint/2010/main" val="292204534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1 Column Paragraph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6" y="1341438"/>
            <a:ext cx="5574920" cy="4827587"/>
          </a:xfrm>
        </p:spPr>
        <p:txBody>
          <a:bodyPr>
            <a:noAutofit/>
          </a:bodyPr>
          <a:lstStyle>
            <a:lvl1pPr marL="0" indent="0">
              <a:spcBef>
                <a:spcPts val="2200"/>
              </a:spcBef>
              <a:buFont typeface="Arial" panose="020B0604020202020204" pitchFamily="34" charse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Footer Placeholder 4">
            <a:extLst>
              <a:ext uri="{FF2B5EF4-FFF2-40B4-BE49-F238E27FC236}">
                <a16:creationId xmlns:a16="http://schemas.microsoft.com/office/drawing/2014/main" id="{C5FC9D19-FD18-4FB1-8ED4-D081FA9CA371}"/>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5" name="Slide Number Placeholder 5">
            <a:extLst>
              <a:ext uri="{FF2B5EF4-FFF2-40B4-BE49-F238E27FC236}">
                <a16:creationId xmlns:a16="http://schemas.microsoft.com/office/drawing/2014/main" id="{111A02E9-BA2B-472C-81C4-43FE2ED391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6" name="Picture 5">
            <a:extLst>
              <a:ext uri="{FF2B5EF4-FFF2-40B4-BE49-F238E27FC236}">
                <a16:creationId xmlns:a16="http://schemas.microsoft.com/office/drawing/2014/main" id="{1C492A80-BA26-43B7-B9B1-1E88D104E89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187668478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hasCustomPrompt="1"/>
          </p:nvPr>
        </p:nvSpPr>
        <p:spPr>
          <a:xfrm>
            <a:off x="448231" y="135340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hasCustomPrompt="1"/>
          </p:nvPr>
        </p:nvSpPr>
        <p:spPr>
          <a:xfrm>
            <a:off x="6073638" y="1353405"/>
            <a:ext cx="523875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hasCustomPrompt="1"/>
          </p:nvPr>
        </p:nvSpPr>
        <p:spPr>
          <a:xfrm>
            <a:off x="441877" y="2032052"/>
            <a:ext cx="5014361"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hasCustomPrompt="1"/>
          </p:nvPr>
        </p:nvSpPr>
        <p:spPr>
          <a:xfrm>
            <a:off x="6073638" y="2032052"/>
            <a:ext cx="4916488"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8854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mpariso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solidFill>
                  <a:schemeClr val="bg1"/>
                </a:solidFill>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hasCustomPrompt="1"/>
          </p:nvPr>
        </p:nvSpPr>
        <p:spPr>
          <a:xfrm>
            <a:off x="448231" y="1353405"/>
            <a:ext cx="5014360"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hasCustomPrompt="1"/>
          </p:nvPr>
        </p:nvSpPr>
        <p:spPr>
          <a:xfrm>
            <a:off x="6073638" y="1353405"/>
            <a:ext cx="5238750" cy="663282"/>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hasCustomPrompt="1"/>
          </p:nvPr>
        </p:nvSpPr>
        <p:spPr>
          <a:xfrm>
            <a:off x="441877" y="2032052"/>
            <a:ext cx="5014361" cy="413697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hasCustomPrompt="1"/>
          </p:nvPr>
        </p:nvSpPr>
        <p:spPr>
          <a:xfrm>
            <a:off x="6073638" y="2032052"/>
            <a:ext cx="4916488" cy="413697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136305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200000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136305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200000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02DB410B-058F-466F-A1D1-A3894F5ECFC1}"/>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15" name="Slide Number Placeholder 5">
            <a:extLst>
              <a:ext uri="{FF2B5EF4-FFF2-40B4-BE49-F238E27FC236}">
                <a16:creationId xmlns:a16="http://schemas.microsoft.com/office/drawing/2014/main" id="{A524C4A1-C0E2-4BAF-BB6D-90C250E3080D}"/>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16" name="Picture 15">
            <a:extLst>
              <a:ext uri="{FF2B5EF4-FFF2-40B4-BE49-F238E27FC236}">
                <a16:creationId xmlns:a16="http://schemas.microsoft.com/office/drawing/2014/main" id="{AAC94CAA-B505-44C0-9780-8630ECE1428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39748263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2032052"/>
            <a:ext cx="5014361" cy="413697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2032052"/>
            <a:ext cx="4916488" cy="413697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24">
            <a:extLst>
              <a:ext uri="{FF2B5EF4-FFF2-40B4-BE49-F238E27FC236}">
                <a16:creationId xmlns:a16="http://schemas.microsoft.com/office/drawing/2014/main" id="{A617C30D-6677-4544-84F0-16AFD751491A}"/>
              </a:ext>
            </a:extLst>
          </p:cNvPr>
          <p:cNvSpPr>
            <a:spLocks noGrp="1"/>
          </p:cNvSpPr>
          <p:nvPr>
            <p:ph type="body" sz="quarter" idx="16"/>
          </p:nvPr>
        </p:nvSpPr>
        <p:spPr>
          <a:xfrm>
            <a:off x="448231" y="135340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5" name="Text Placeholder 26">
            <a:extLst>
              <a:ext uri="{FF2B5EF4-FFF2-40B4-BE49-F238E27FC236}">
                <a16:creationId xmlns:a16="http://schemas.microsoft.com/office/drawing/2014/main" id="{93DCD0F7-5A8A-416A-81AC-0114C8CABD0E}"/>
              </a:ext>
            </a:extLst>
          </p:cNvPr>
          <p:cNvSpPr>
            <a:spLocks noGrp="1"/>
          </p:cNvSpPr>
          <p:nvPr>
            <p:ph type="body" sz="quarter" idx="17"/>
          </p:nvPr>
        </p:nvSpPr>
        <p:spPr>
          <a:xfrm>
            <a:off x="6073638" y="1353405"/>
            <a:ext cx="523875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DD16FE58-354C-409A-9F9F-4AF0E8A2C185}"/>
              </a:ext>
            </a:extLst>
          </p:cNvPr>
          <p:cNvCxnSpPr/>
          <p:nvPr userDrawn="1"/>
        </p:nvCxnSpPr>
        <p:spPr>
          <a:xfrm>
            <a:off x="550863"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A7DA52-B5AF-4BFB-BED6-51CEF201DF71}"/>
              </a:ext>
            </a:extLst>
          </p:cNvPr>
          <p:cNvCxnSpPr/>
          <p:nvPr userDrawn="1"/>
        </p:nvCxnSpPr>
        <p:spPr>
          <a:xfrm>
            <a:off x="550863"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5C755E-EFBF-4346-BA81-8249D1A18355}"/>
              </a:ext>
            </a:extLst>
          </p:cNvPr>
          <p:cNvCxnSpPr/>
          <p:nvPr userDrawn="1"/>
        </p:nvCxnSpPr>
        <p:spPr>
          <a:xfrm>
            <a:off x="6153150"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910E447-19A7-49E6-9D25-2300EF2B9E60}"/>
              </a:ext>
            </a:extLst>
          </p:cNvPr>
          <p:cNvCxnSpPr/>
          <p:nvPr userDrawn="1"/>
        </p:nvCxnSpPr>
        <p:spPr>
          <a:xfrm>
            <a:off x="6153150"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5260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mparison_1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a:solidFill>
            <a:schemeClr val="tx2"/>
          </a:solidFill>
        </p:spPr>
        <p:txBody>
          <a:bodyPr>
            <a:noAutofit/>
          </a:bodyPr>
          <a:lstStyle>
            <a:lvl1pPr>
              <a:defRPr>
                <a:solidFill>
                  <a:schemeClr val="bg1"/>
                </a:solidFill>
              </a:defRPr>
            </a:lvl1pPr>
          </a:lstStyle>
          <a:p>
            <a:r>
              <a:rPr lang="en-US"/>
              <a:t>Comparison</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hasCustomPrompt="1"/>
          </p:nvPr>
        </p:nvSpPr>
        <p:spPr>
          <a:xfrm>
            <a:off x="441877" y="2032052"/>
            <a:ext cx="5014361" cy="4136973"/>
          </a:xfrm>
          <a:solidFill>
            <a:schemeClr val="tx2"/>
          </a:solid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hasCustomPrompt="1"/>
          </p:nvPr>
        </p:nvSpPr>
        <p:spPr>
          <a:xfrm>
            <a:off x="6073638" y="2032052"/>
            <a:ext cx="4916488" cy="4136973"/>
          </a:xfrm>
          <a:solidFill>
            <a:schemeClr val="tx2"/>
          </a:solid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24">
            <a:extLst>
              <a:ext uri="{FF2B5EF4-FFF2-40B4-BE49-F238E27FC236}">
                <a16:creationId xmlns:a16="http://schemas.microsoft.com/office/drawing/2014/main" id="{A617C30D-6677-4544-84F0-16AFD751491A}"/>
              </a:ext>
            </a:extLst>
          </p:cNvPr>
          <p:cNvSpPr>
            <a:spLocks noGrp="1"/>
          </p:cNvSpPr>
          <p:nvPr>
            <p:ph type="body" sz="quarter" idx="16" hasCustomPrompt="1"/>
          </p:nvPr>
        </p:nvSpPr>
        <p:spPr>
          <a:xfrm>
            <a:off x="448231" y="1353405"/>
            <a:ext cx="5014360" cy="674285"/>
          </a:xfrm>
          <a:solidFill>
            <a:schemeClr val="tx2"/>
          </a:solid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15" name="Text Placeholder 26">
            <a:extLst>
              <a:ext uri="{FF2B5EF4-FFF2-40B4-BE49-F238E27FC236}">
                <a16:creationId xmlns:a16="http://schemas.microsoft.com/office/drawing/2014/main" id="{93DCD0F7-5A8A-416A-81AC-0114C8CABD0E}"/>
              </a:ext>
            </a:extLst>
          </p:cNvPr>
          <p:cNvSpPr>
            <a:spLocks noGrp="1"/>
          </p:cNvSpPr>
          <p:nvPr>
            <p:ph type="body" sz="quarter" idx="17" hasCustomPrompt="1"/>
          </p:nvPr>
        </p:nvSpPr>
        <p:spPr>
          <a:xfrm>
            <a:off x="6073638" y="1353405"/>
            <a:ext cx="5238750" cy="663282"/>
          </a:xfrm>
          <a:solidFill>
            <a:schemeClr val="tx2"/>
          </a:solid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16" name="Straight Connector 15">
            <a:extLst>
              <a:ext uri="{FF2B5EF4-FFF2-40B4-BE49-F238E27FC236}">
                <a16:creationId xmlns:a16="http://schemas.microsoft.com/office/drawing/2014/main" id="{DD16FE58-354C-409A-9F9F-4AF0E8A2C185}"/>
              </a:ext>
            </a:extLst>
          </p:cNvPr>
          <p:cNvCxnSpPr/>
          <p:nvPr userDrawn="1"/>
        </p:nvCxnSpPr>
        <p:spPr>
          <a:xfrm>
            <a:off x="550863" y="136305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A7DA52-B5AF-4BFB-BED6-51CEF201DF71}"/>
              </a:ext>
            </a:extLst>
          </p:cNvPr>
          <p:cNvCxnSpPr/>
          <p:nvPr userDrawn="1"/>
        </p:nvCxnSpPr>
        <p:spPr>
          <a:xfrm>
            <a:off x="550863" y="200000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5C755E-EFBF-4346-BA81-8249D1A18355}"/>
              </a:ext>
            </a:extLst>
          </p:cNvPr>
          <p:cNvCxnSpPr/>
          <p:nvPr userDrawn="1"/>
        </p:nvCxnSpPr>
        <p:spPr>
          <a:xfrm>
            <a:off x="6153150" y="136305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910E447-19A7-49E6-9D25-2300EF2B9E60}"/>
              </a:ext>
            </a:extLst>
          </p:cNvPr>
          <p:cNvCxnSpPr/>
          <p:nvPr userDrawn="1"/>
        </p:nvCxnSpPr>
        <p:spPr>
          <a:xfrm>
            <a:off x="6153150" y="200000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ooter Placeholder 4">
            <a:extLst>
              <a:ext uri="{FF2B5EF4-FFF2-40B4-BE49-F238E27FC236}">
                <a16:creationId xmlns:a16="http://schemas.microsoft.com/office/drawing/2014/main" id="{BC64DEE5-1633-4183-884B-157BF497A359}"/>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13" name="Slide Number Placeholder 5">
            <a:extLst>
              <a:ext uri="{FF2B5EF4-FFF2-40B4-BE49-F238E27FC236}">
                <a16:creationId xmlns:a16="http://schemas.microsoft.com/office/drawing/2014/main" id="{49EC64A0-69BE-4212-AD53-F5432C7681D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14" name="Picture 13">
            <a:extLst>
              <a:ext uri="{FF2B5EF4-FFF2-40B4-BE49-F238E27FC236}">
                <a16:creationId xmlns:a16="http://schemas.microsoft.com/office/drawing/2014/main" id="{05B99B5C-D2C7-4A9A-B2C4-506A6D0ACA0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41403897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hasCustomPrompt="1"/>
          </p:nvPr>
        </p:nvSpPr>
        <p:spPr>
          <a:xfrm>
            <a:off x="4298433"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15498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Text Placeholder 24">
            <a:extLst>
              <a:ext uri="{FF2B5EF4-FFF2-40B4-BE49-F238E27FC236}">
                <a16:creationId xmlns:a16="http://schemas.microsoft.com/office/drawing/2014/main" id="{F893170B-6C3A-44FC-B5A0-0BDCF92DD82A}"/>
              </a:ext>
            </a:extLst>
          </p:cNvPr>
          <p:cNvSpPr>
            <a:spLocks noGrp="1"/>
          </p:cNvSpPr>
          <p:nvPr>
            <p:ph type="body" sz="quarter" idx="12" hasCustomPrompt="1"/>
          </p:nvPr>
        </p:nvSpPr>
        <p:spPr>
          <a:xfrm>
            <a:off x="44823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32" name="Straight Connector 31">
            <a:extLst>
              <a:ext uri="{FF2B5EF4-FFF2-40B4-BE49-F238E27FC236}">
                <a16:creationId xmlns:a16="http://schemas.microsoft.com/office/drawing/2014/main" id="{0CF88FF3-BB22-42CF-91F9-F2635D7ECCBF}"/>
              </a:ext>
            </a:extLst>
          </p:cNvPr>
          <p:cNvCxnSpPr/>
          <p:nvPr userDrawn="1"/>
        </p:nvCxnSpPr>
        <p:spPr>
          <a:xfrm>
            <a:off x="55086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B52587-8BF6-46CD-A8A4-633ADCDBF17E}"/>
              </a:ext>
            </a:extLst>
          </p:cNvPr>
          <p:cNvCxnSpPr/>
          <p:nvPr userDrawn="1"/>
        </p:nvCxnSpPr>
        <p:spPr>
          <a:xfrm>
            <a:off x="55086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E5099D-E46E-42A8-A893-636567FD7A91}"/>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35" name="Text Placeholder 24">
            <a:extLst>
              <a:ext uri="{FF2B5EF4-FFF2-40B4-BE49-F238E27FC236}">
                <a16:creationId xmlns:a16="http://schemas.microsoft.com/office/drawing/2014/main" id="{7AE21221-05FA-4E93-81CB-3898BC716FC9}"/>
              </a:ext>
            </a:extLst>
          </p:cNvPr>
          <p:cNvSpPr>
            <a:spLocks noGrp="1"/>
          </p:cNvSpPr>
          <p:nvPr>
            <p:ph type="body" sz="quarter" idx="15" hasCustomPrompt="1"/>
          </p:nvPr>
        </p:nvSpPr>
        <p:spPr>
          <a:xfrm>
            <a:off x="4298433"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36" name="Straight Connector 35">
            <a:extLst>
              <a:ext uri="{FF2B5EF4-FFF2-40B4-BE49-F238E27FC236}">
                <a16:creationId xmlns:a16="http://schemas.microsoft.com/office/drawing/2014/main" id="{860CEC19-F179-4F60-B68C-62050C9BE87A}"/>
              </a:ext>
            </a:extLst>
          </p:cNvPr>
          <p:cNvCxnSpPr/>
          <p:nvPr userDrawn="1"/>
        </p:nvCxnSpPr>
        <p:spPr>
          <a:xfrm>
            <a:off x="4401065"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1D329-3C35-45F2-897F-73214700019B}"/>
              </a:ext>
            </a:extLst>
          </p:cNvPr>
          <p:cNvCxnSpPr/>
          <p:nvPr userDrawn="1"/>
        </p:nvCxnSpPr>
        <p:spPr>
          <a:xfrm>
            <a:off x="4401065"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ED4466-2D2A-4666-BEC4-61DFBF1578B7}"/>
              </a:ext>
            </a:extLst>
          </p:cNvPr>
          <p:cNvSpPr txBox="1"/>
          <p:nvPr userDrawn="1"/>
        </p:nvSpPr>
        <p:spPr>
          <a:xfrm>
            <a:off x="4304591" y="1266928"/>
            <a:ext cx="357790" cy="276999"/>
          </a:xfrm>
          <a:prstGeom prst="rect">
            <a:avLst/>
          </a:prstGeom>
          <a:noFill/>
        </p:spPr>
        <p:txBody>
          <a:bodyPr wrap="none" rtlCol="0">
            <a:spAutoFit/>
          </a:bodyPr>
          <a:lstStyle/>
          <a:p>
            <a:pPr algn="l"/>
            <a:r>
              <a:rPr lang="en-US" sz="1200" b="1" dirty="0"/>
              <a:t>02</a:t>
            </a:r>
          </a:p>
        </p:txBody>
      </p:sp>
      <p:sp>
        <p:nvSpPr>
          <p:cNvPr id="39" name="Text Placeholder 24">
            <a:extLst>
              <a:ext uri="{FF2B5EF4-FFF2-40B4-BE49-F238E27FC236}">
                <a16:creationId xmlns:a16="http://schemas.microsoft.com/office/drawing/2014/main" id="{E4F1CE22-F61D-4F7A-89B5-3536651ED31C}"/>
              </a:ext>
            </a:extLst>
          </p:cNvPr>
          <p:cNvSpPr>
            <a:spLocks noGrp="1"/>
          </p:cNvSpPr>
          <p:nvPr>
            <p:ph type="body" sz="quarter" idx="17" hasCustomPrompt="1"/>
          </p:nvPr>
        </p:nvSpPr>
        <p:spPr>
          <a:xfrm>
            <a:off x="816134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40" name="Straight Connector 39">
            <a:extLst>
              <a:ext uri="{FF2B5EF4-FFF2-40B4-BE49-F238E27FC236}">
                <a16:creationId xmlns:a16="http://schemas.microsoft.com/office/drawing/2014/main" id="{DBB3B9F2-8383-4D12-A098-74AD30137449}"/>
              </a:ext>
            </a:extLst>
          </p:cNvPr>
          <p:cNvCxnSpPr/>
          <p:nvPr userDrawn="1"/>
        </p:nvCxnSpPr>
        <p:spPr>
          <a:xfrm>
            <a:off x="826397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8F29E1-02F9-433A-B1B3-EE1FC4F563B7}"/>
              </a:ext>
            </a:extLst>
          </p:cNvPr>
          <p:cNvCxnSpPr/>
          <p:nvPr userDrawn="1"/>
        </p:nvCxnSpPr>
        <p:spPr>
          <a:xfrm>
            <a:off x="826397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395434C-83FC-4DBE-8631-51C0CE85CAF9}"/>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163527018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3 Colum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3355106" cy="369882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hasCustomPrompt="1"/>
          </p:nvPr>
        </p:nvSpPr>
        <p:spPr>
          <a:xfrm>
            <a:off x="4298433" y="2470202"/>
            <a:ext cx="3355106" cy="369882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154988" y="2470202"/>
            <a:ext cx="3355106" cy="369882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Text Placeholder 24">
            <a:extLst>
              <a:ext uri="{FF2B5EF4-FFF2-40B4-BE49-F238E27FC236}">
                <a16:creationId xmlns:a16="http://schemas.microsoft.com/office/drawing/2014/main" id="{F893170B-6C3A-44FC-B5A0-0BDCF92DD82A}"/>
              </a:ext>
            </a:extLst>
          </p:cNvPr>
          <p:cNvSpPr>
            <a:spLocks noGrp="1"/>
          </p:cNvSpPr>
          <p:nvPr>
            <p:ph type="body" sz="quarter" idx="12" hasCustomPrompt="1"/>
          </p:nvPr>
        </p:nvSpPr>
        <p:spPr>
          <a:xfrm>
            <a:off x="448231"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32" name="Straight Connector 31">
            <a:extLst>
              <a:ext uri="{FF2B5EF4-FFF2-40B4-BE49-F238E27FC236}">
                <a16:creationId xmlns:a16="http://schemas.microsoft.com/office/drawing/2014/main" id="{0CF88FF3-BB22-42CF-91F9-F2635D7ECCBF}"/>
              </a:ext>
            </a:extLst>
          </p:cNvPr>
          <p:cNvCxnSpPr/>
          <p:nvPr userDrawn="1"/>
        </p:nvCxnSpPr>
        <p:spPr>
          <a:xfrm>
            <a:off x="550863"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B52587-8BF6-46CD-A8A4-633ADCDBF17E}"/>
              </a:ext>
            </a:extLst>
          </p:cNvPr>
          <p:cNvCxnSpPr/>
          <p:nvPr userDrawn="1"/>
        </p:nvCxnSpPr>
        <p:spPr>
          <a:xfrm>
            <a:off x="550863"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E5099D-E46E-42A8-A893-636567FD7A91}"/>
              </a:ext>
            </a:extLst>
          </p:cNvPr>
          <p:cNvSpPr txBox="1"/>
          <p:nvPr userDrawn="1"/>
        </p:nvSpPr>
        <p:spPr>
          <a:xfrm>
            <a:off x="454389" y="1266928"/>
            <a:ext cx="357790" cy="276999"/>
          </a:xfrm>
          <a:prstGeom prst="rect">
            <a:avLst/>
          </a:prstGeom>
          <a:noFill/>
        </p:spPr>
        <p:txBody>
          <a:bodyPr wrap="none" rtlCol="0">
            <a:spAutoFit/>
          </a:bodyPr>
          <a:lstStyle/>
          <a:p>
            <a:pPr algn="l"/>
            <a:r>
              <a:rPr lang="en-US" sz="1200" b="1">
                <a:solidFill>
                  <a:schemeClr val="bg1"/>
                </a:solidFill>
              </a:rPr>
              <a:t>01</a:t>
            </a:r>
          </a:p>
        </p:txBody>
      </p:sp>
      <p:sp>
        <p:nvSpPr>
          <p:cNvPr id="35" name="Text Placeholder 24">
            <a:extLst>
              <a:ext uri="{FF2B5EF4-FFF2-40B4-BE49-F238E27FC236}">
                <a16:creationId xmlns:a16="http://schemas.microsoft.com/office/drawing/2014/main" id="{7AE21221-05FA-4E93-81CB-3898BC716FC9}"/>
              </a:ext>
            </a:extLst>
          </p:cNvPr>
          <p:cNvSpPr>
            <a:spLocks noGrp="1"/>
          </p:cNvSpPr>
          <p:nvPr>
            <p:ph type="body" sz="quarter" idx="15" hasCustomPrompt="1"/>
          </p:nvPr>
        </p:nvSpPr>
        <p:spPr>
          <a:xfrm>
            <a:off x="4298433"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36" name="Straight Connector 35">
            <a:extLst>
              <a:ext uri="{FF2B5EF4-FFF2-40B4-BE49-F238E27FC236}">
                <a16:creationId xmlns:a16="http://schemas.microsoft.com/office/drawing/2014/main" id="{860CEC19-F179-4F60-B68C-62050C9BE87A}"/>
              </a:ext>
            </a:extLst>
          </p:cNvPr>
          <p:cNvCxnSpPr/>
          <p:nvPr userDrawn="1"/>
        </p:nvCxnSpPr>
        <p:spPr>
          <a:xfrm>
            <a:off x="4401065"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1D329-3C35-45F2-897F-73214700019B}"/>
              </a:ext>
            </a:extLst>
          </p:cNvPr>
          <p:cNvCxnSpPr/>
          <p:nvPr userDrawn="1"/>
        </p:nvCxnSpPr>
        <p:spPr>
          <a:xfrm>
            <a:off x="4401065"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ED4466-2D2A-4666-BEC4-61DFBF1578B7}"/>
              </a:ext>
            </a:extLst>
          </p:cNvPr>
          <p:cNvSpPr txBox="1"/>
          <p:nvPr userDrawn="1"/>
        </p:nvSpPr>
        <p:spPr>
          <a:xfrm>
            <a:off x="4304591" y="1266928"/>
            <a:ext cx="357790" cy="276999"/>
          </a:xfrm>
          <a:prstGeom prst="rect">
            <a:avLst/>
          </a:prstGeom>
          <a:noFill/>
        </p:spPr>
        <p:txBody>
          <a:bodyPr wrap="none" rtlCol="0">
            <a:spAutoFit/>
          </a:bodyPr>
          <a:lstStyle/>
          <a:p>
            <a:pPr algn="l"/>
            <a:r>
              <a:rPr lang="en-US" sz="1200" b="1" dirty="0">
                <a:solidFill>
                  <a:schemeClr val="bg1"/>
                </a:solidFill>
              </a:rPr>
              <a:t>02</a:t>
            </a:r>
          </a:p>
        </p:txBody>
      </p:sp>
      <p:sp>
        <p:nvSpPr>
          <p:cNvPr id="39" name="Text Placeholder 24">
            <a:extLst>
              <a:ext uri="{FF2B5EF4-FFF2-40B4-BE49-F238E27FC236}">
                <a16:creationId xmlns:a16="http://schemas.microsoft.com/office/drawing/2014/main" id="{E4F1CE22-F61D-4F7A-89B5-3536651ED31C}"/>
              </a:ext>
            </a:extLst>
          </p:cNvPr>
          <p:cNvSpPr>
            <a:spLocks noGrp="1"/>
          </p:cNvSpPr>
          <p:nvPr>
            <p:ph type="body" sz="quarter" idx="17" hasCustomPrompt="1"/>
          </p:nvPr>
        </p:nvSpPr>
        <p:spPr>
          <a:xfrm>
            <a:off x="8161341"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40" name="Straight Connector 39">
            <a:extLst>
              <a:ext uri="{FF2B5EF4-FFF2-40B4-BE49-F238E27FC236}">
                <a16:creationId xmlns:a16="http://schemas.microsoft.com/office/drawing/2014/main" id="{DBB3B9F2-8383-4D12-A098-74AD30137449}"/>
              </a:ext>
            </a:extLst>
          </p:cNvPr>
          <p:cNvCxnSpPr/>
          <p:nvPr userDrawn="1"/>
        </p:nvCxnSpPr>
        <p:spPr>
          <a:xfrm>
            <a:off x="8263973"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8F29E1-02F9-433A-B1B3-EE1FC4F563B7}"/>
              </a:ext>
            </a:extLst>
          </p:cNvPr>
          <p:cNvCxnSpPr/>
          <p:nvPr userDrawn="1"/>
        </p:nvCxnSpPr>
        <p:spPr>
          <a:xfrm>
            <a:off x="8263973"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395434C-83FC-4DBE-8631-51C0CE85CAF9}"/>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solidFill>
                  <a:schemeClr val="bg1"/>
                </a:solidFill>
              </a:rPr>
              <a:t>03</a:t>
            </a:r>
          </a:p>
        </p:txBody>
      </p:sp>
      <p:sp>
        <p:nvSpPr>
          <p:cNvPr id="19" name="Footer Placeholder 4">
            <a:extLst>
              <a:ext uri="{FF2B5EF4-FFF2-40B4-BE49-F238E27FC236}">
                <a16:creationId xmlns:a16="http://schemas.microsoft.com/office/drawing/2014/main" id="{9B919EAF-2157-48FC-B830-0EA7DF2AF2BA}"/>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20" name="Slide Number Placeholder 5">
            <a:extLst>
              <a:ext uri="{FF2B5EF4-FFF2-40B4-BE49-F238E27FC236}">
                <a16:creationId xmlns:a16="http://schemas.microsoft.com/office/drawing/2014/main" id="{69BC07D6-763A-41B4-B714-870367EE6DC0}"/>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22" name="Picture 21">
            <a:extLst>
              <a:ext uri="{FF2B5EF4-FFF2-40B4-BE49-F238E27FC236}">
                <a16:creationId xmlns:a16="http://schemas.microsoft.com/office/drawing/2014/main" id="{ED631925-A8DD-4B65-B199-7BEB432AAF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40954084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uthor Note_2">
    <p:bg>
      <p:bgPr>
        <a:solidFill>
          <a:srgbClr val="FC778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5359"/>
            <a:ext cx="11189907" cy="4823665"/>
          </a:xfrm>
        </p:spPr>
        <p:txBody>
          <a:bodyPr>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hasCustomPrompt="1"/>
          </p:nvPr>
        </p:nvSpPr>
        <p:spPr>
          <a:xfrm>
            <a:off x="456565" y="826053"/>
            <a:ext cx="11190563" cy="365760"/>
          </a:xfrm>
        </p:spPr>
        <p:txBody>
          <a:bodyPr vert="horz" lIns="91440" tIns="45720" rIns="91440" bIns="45720" rtlCol="0">
            <a:noAutofit/>
          </a:bodyPr>
          <a:lstStyle>
            <a:lvl1pPr marL="0" indent="0">
              <a:buNone/>
              <a:defRPr lang="en-US" sz="2000" dirty="0"/>
            </a:lvl1pPr>
          </a:lstStyle>
          <a:p>
            <a:pPr marL="228600" lvl="0" indent="-228600"/>
            <a:r>
              <a:rPr lang="en-GB" dirty="0"/>
              <a:t>Click to edit master text styles</a:t>
            </a:r>
          </a:p>
        </p:txBody>
      </p:sp>
    </p:spTree>
    <p:extLst>
      <p:ext uri="{BB962C8B-B14F-4D97-AF65-F5344CB8AC3E}">
        <p14:creationId xmlns:p14="http://schemas.microsoft.com/office/powerpoint/2010/main" val="219753837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51403" y="2465963"/>
            <a:ext cx="3355106" cy="3703062"/>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hasCustomPrompt="1"/>
          </p:nvPr>
        </p:nvSpPr>
        <p:spPr>
          <a:xfrm>
            <a:off x="4298433" y="2465963"/>
            <a:ext cx="3355106" cy="3703062"/>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262938" y="2465963"/>
            <a:ext cx="3355106" cy="3703062"/>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1" name="Text Placeholder 24">
            <a:extLst>
              <a:ext uri="{FF2B5EF4-FFF2-40B4-BE49-F238E27FC236}">
                <a16:creationId xmlns:a16="http://schemas.microsoft.com/office/drawing/2014/main" id="{DF4BB49A-D1C2-4DCC-8C4B-4AD1FD40A737}"/>
              </a:ext>
            </a:extLst>
          </p:cNvPr>
          <p:cNvSpPr>
            <a:spLocks noGrp="1"/>
          </p:cNvSpPr>
          <p:nvPr>
            <p:ph type="body" sz="quarter" idx="12" hasCustomPrompt="1"/>
          </p:nvPr>
        </p:nvSpPr>
        <p:spPr>
          <a:xfrm>
            <a:off x="44823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62" name="Straight Connector 61">
            <a:extLst>
              <a:ext uri="{FF2B5EF4-FFF2-40B4-BE49-F238E27FC236}">
                <a16:creationId xmlns:a16="http://schemas.microsoft.com/office/drawing/2014/main" id="{3F5FA7D2-EF65-4758-9871-7A5310F59C93}"/>
              </a:ext>
            </a:extLst>
          </p:cNvPr>
          <p:cNvCxnSpPr/>
          <p:nvPr userDrawn="1"/>
        </p:nvCxnSpPr>
        <p:spPr>
          <a:xfrm>
            <a:off x="55086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4C9A3A7-DED5-4E73-A938-36A815EA0D7A}"/>
              </a:ext>
            </a:extLst>
          </p:cNvPr>
          <p:cNvCxnSpPr/>
          <p:nvPr userDrawn="1"/>
        </p:nvCxnSpPr>
        <p:spPr>
          <a:xfrm>
            <a:off x="55086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C9224F3-63C8-4B2A-9F80-36CFB47565F9}"/>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65" name="Text Placeholder 24">
            <a:extLst>
              <a:ext uri="{FF2B5EF4-FFF2-40B4-BE49-F238E27FC236}">
                <a16:creationId xmlns:a16="http://schemas.microsoft.com/office/drawing/2014/main" id="{CEA19B6D-FA3D-40C2-B96C-8A9293544625}"/>
              </a:ext>
            </a:extLst>
          </p:cNvPr>
          <p:cNvSpPr>
            <a:spLocks noGrp="1"/>
          </p:cNvSpPr>
          <p:nvPr>
            <p:ph type="body" sz="quarter" idx="15" hasCustomPrompt="1"/>
          </p:nvPr>
        </p:nvSpPr>
        <p:spPr>
          <a:xfrm>
            <a:off x="4298433"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66" name="Straight Connector 65">
            <a:extLst>
              <a:ext uri="{FF2B5EF4-FFF2-40B4-BE49-F238E27FC236}">
                <a16:creationId xmlns:a16="http://schemas.microsoft.com/office/drawing/2014/main" id="{E881FE00-016F-4AF6-B34B-79825EB746C6}"/>
              </a:ext>
            </a:extLst>
          </p:cNvPr>
          <p:cNvCxnSpPr/>
          <p:nvPr userDrawn="1"/>
        </p:nvCxnSpPr>
        <p:spPr>
          <a:xfrm>
            <a:off x="4401065"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19F04EC-727E-4971-B9CD-1B57359C7353}"/>
              </a:ext>
            </a:extLst>
          </p:cNvPr>
          <p:cNvCxnSpPr/>
          <p:nvPr userDrawn="1"/>
        </p:nvCxnSpPr>
        <p:spPr>
          <a:xfrm>
            <a:off x="4401065"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2B523F-DB07-4BC4-A4BE-6D7FFB2CCC6C}"/>
              </a:ext>
            </a:extLst>
          </p:cNvPr>
          <p:cNvSpPr txBox="1"/>
          <p:nvPr userDrawn="1"/>
        </p:nvSpPr>
        <p:spPr>
          <a:xfrm>
            <a:off x="4304591" y="1266928"/>
            <a:ext cx="357790" cy="276999"/>
          </a:xfrm>
          <a:prstGeom prst="rect">
            <a:avLst/>
          </a:prstGeom>
          <a:noFill/>
        </p:spPr>
        <p:txBody>
          <a:bodyPr wrap="none" rtlCol="0">
            <a:spAutoFit/>
          </a:bodyPr>
          <a:lstStyle/>
          <a:p>
            <a:pPr algn="l"/>
            <a:r>
              <a:rPr lang="en-US" sz="1200" b="1" dirty="0"/>
              <a:t>02</a:t>
            </a:r>
          </a:p>
        </p:txBody>
      </p:sp>
      <p:sp>
        <p:nvSpPr>
          <p:cNvPr id="69" name="Text Placeholder 24">
            <a:extLst>
              <a:ext uri="{FF2B5EF4-FFF2-40B4-BE49-F238E27FC236}">
                <a16:creationId xmlns:a16="http://schemas.microsoft.com/office/drawing/2014/main" id="{3504C14A-848B-4371-9585-999C6EE3F554}"/>
              </a:ext>
            </a:extLst>
          </p:cNvPr>
          <p:cNvSpPr>
            <a:spLocks noGrp="1"/>
          </p:cNvSpPr>
          <p:nvPr>
            <p:ph type="body" sz="quarter" idx="17" hasCustomPrompt="1"/>
          </p:nvPr>
        </p:nvSpPr>
        <p:spPr>
          <a:xfrm>
            <a:off x="816134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70" name="Straight Connector 69">
            <a:extLst>
              <a:ext uri="{FF2B5EF4-FFF2-40B4-BE49-F238E27FC236}">
                <a16:creationId xmlns:a16="http://schemas.microsoft.com/office/drawing/2014/main" id="{461BDD95-B4DF-40E7-9449-B592CFB3A951}"/>
              </a:ext>
            </a:extLst>
          </p:cNvPr>
          <p:cNvCxnSpPr/>
          <p:nvPr userDrawn="1"/>
        </p:nvCxnSpPr>
        <p:spPr>
          <a:xfrm>
            <a:off x="826397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9BF862-C102-4C24-A623-710DA232B39F}"/>
              </a:ext>
            </a:extLst>
          </p:cNvPr>
          <p:cNvCxnSpPr/>
          <p:nvPr userDrawn="1"/>
        </p:nvCxnSpPr>
        <p:spPr>
          <a:xfrm>
            <a:off x="826397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656065F-1207-474E-9E44-754956B48BE4}"/>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22050631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3 column_1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51403" y="2465963"/>
            <a:ext cx="3355106" cy="3703062"/>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4298433" y="2465963"/>
            <a:ext cx="3355106" cy="3703062"/>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262938" y="2465963"/>
            <a:ext cx="3355106" cy="3703062"/>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1" name="Text Placeholder 24">
            <a:extLst>
              <a:ext uri="{FF2B5EF4-FFF2-40B4-BE49-F238E27FC236}">
                <a16:creationId xmlns:a16="http://schemas.microsoft.com/office/drawing/2014/main" id="{DF4BB49A-D1C2-4DCC-8C4B-4AD1FD40A737}"/>
              </a:ext>
            </a:extLst>
          </p:cNvPr>
          <p:cNvSpPr>
            <a:spLocks noGrp="1"/>
          </p:cNvSpPr>
          <p:nvPr>
            <p:ph type="body" sz="quarter" idx="12" hasCustomPrompt="1"/>
          </p:nvPr>
        </p:nvSpPr>
        <p:spPr>
          <a:xfrm>
            <a:off x="448231"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62" name="Straight Connector 61">
            <a:extLst>
              <a:ext uri="{FF2B5EF4-FFF2-40B4-BE49-F238E27FC236}">
                <a16:creationId xmlns:a16="http://schemas.microsoft.com/office/drawing/2014/main" id="{3F5FA7D2-EF65-4758-9871-7A5310F59C93}"/>
              </a:ext>
            </a:extLst>
          </p:cNvPr>
          <p:cNvCxnSpPr/>
          <p:nvPr userDrawn="1"/>
        </p:nvCxnSpPr>
        <p:spPr>
          <a:xfrm>
            <a:off x="550863"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4C9A3A7-DED5-4E73-A938-36A815EA0D7A}"/>
              </a:ext>
            </a:extLst>
          </p:cNvPr>
          <p:cNvCxnSpPr/>
          <p:nvPr userDrawn="1"/>
        </p:nvCxnSpPr>
        <p:spPr>
          <a:xfrm>
            <a:off x="550863"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C9224F3-63C8-4B2A-9F80-36CFB47565F9}"/>
              </a:ext>
            </a:extLst>
          </p:cNvPr>
          <p:cNvSpPr txBox="1"/>
          <p:nvPr userDrawn="1"/>
        </p:nvSpPr>
        <p:spPr>
          <a:xfrm>
            <a:off x="454389" y="1266928"/>
            <a:ext cx="357790" cy="276999"/>
          </a:xfrm>
          <a:prstGeom prst="rect">
            <a:avLst/>
          </a:prstGeom>
          <a:noFill/>
        </p:spPr>
        <p:txBody>
          <a:bodyPr wrap="none" rtlCol="0">
            <a:spAutoFit/>
          </a:bodyPr>
          <a:lstStyle/>
          <a:p>
            <a:pPr algn="l"/>
            <a:r>
              <a:rPr lang="en-US" sz="1200" b="1">
                <a:solidFill>
                  <a:schemeClr val="bg1"/>
                </a:solidFill>
              </a:rPr>
              <a:t>01</a:t>
            </a:r>
          </a:p>
        </p:txBody>
      </p:sp>
      <p:sp>
        <p:nvSpPr>
          <p:cNvPr id="65" name="Text Placeholder 24">
            <a:extLst>
              <a:ext uri="{FF2B5EF4-FFF2-40B4-BE49-F238E27FC236}">
                <a16:creationId xmlns:a16="http://schemas.microsoft.com/office/drawing/2014/main" id="{CEA19B6D-FA3D-40C2-B96C-8A9293544625}"/>
              </a:ext>
            </a:extLst>
          </p:cNvPr>
          <p:cNvSpPr>
            <a:spLocks noGrp="1"/>
          </p:cNvSpPr>
          <p:nvPr>
            <p:ph type="body" sz="quarter" idx="15" hasCustomPrompt="1"/>
          </p:nvPr>
        </p:nvSpPr>
        <p:spPr>
          <a:xfrm>
            <a:off x="4298433"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66" name="Straight Connector 65">
            <a:extLst>
              <a:ext uri="{FF2B5EF4-FFF2-40B4-BE49-F238E27FC236}">
                <a16:creationId xmlns:a16="http://schemas.microsoft.com/office/drawing/2014/main" id="{E881FE00-016F-4AF6-B34B-79825EB746C6}"/>
              </a:ext>
            </a:extLst>
          </p:cNvPr>
          <p:cNvCxnSpPr/>
          <p:nvPr userDrawn="1"/>
        </p:nvCxnSpPr>
        <p:spPr>
          <a:xfrm>
            <a:off x="4401065"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19F04EC-727E-4971-B9CD-1B57359C7353}"/>
              </a:ext>
            </a:extLst>
          </p:cNvPr>
          <p:cNvCxnSpPr/>
          <p:nvPr userDrawn="1"/>
        </p:nvCxnSpPr>
        <p:spPr>
          <a:xfrm>
            <a:off x="4401065"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2B523F-DB07-4BC4-A4BE-6D7FFB2CCC6C}"/>
              </a:ext>
            </a:extLst>
          </p:cNvPr>
          <p:cNvSpPr txBox="1"/>
          <p:nvPr userDrawn="1"/>
        </p:nvSpPr>
        <p:spPr>
          <a:xfrm>
            <a:off x="4304591" y="1266928"/>
            <a:ext cx="357790" cy="276999"/>
          </a:xfrm>
          <a:prstGeom prst="rect">
            <a:avLst/>
          </a:prstGeom>
          <a:noFill/>
        </p:spPr>
        <p:txBody>
          <a:bodyPr wrap="none" rtlCol="0">
            <a:spAutoFit/>
          </a:bodyPr>
          <a:lstStyle/>
          <a:p>
            <a:pPr algn="l"/>
            <a:r>
              <a:rPr lang="en-US" sz="1200" b="1" dirty="0">
                <a:solidFill>
                  <a:schemeClr val="bg1"/>
                </a:solidFill>
              </a:rPr>
              <a:t>02</a:t>
            </a:r>
          </a:p>
        </p:txBody>
      </p:sp>
      <p:sp>
        <p:nvSpPr>
          <p:cNvPr id="69" name="Text Placeholder 24">
            <a:extLst>
              <a:ext uri="{FF2B5EF4-FFF2-40B4-BE49-F238E27FC236}">
                <a16:creationId xmlns:a16="http://schemas.microsoft.com/office/drawing/2014/main" id="{3504C14A-848B-4371-9585-999C6EE3F554}"/>
              </a:ext>
            </a:extLst>
          </p:cNvPr>
          <p:cNvSpPr>
            <a:spLocks noGrp="1"/>
          </p:cNvSpPr>
          <p:nvPr>
            <p:ph type="body" sz="quarter" idx="17" hasCustomPrompt="1"/>
          </p:nvPr>
        </p:nvSpPr>
        <p:spPr>
          <a:xfrm>
            <a:off x="8161341"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70" name="Straight Connector 69">
            <a:extLst>
              <a:ext uri="{FF2B5EF4-FFF2-40B4-BE49-F238E27FC236}">
                <a16:creationId xmlns:a16="http://schemas.microsoft.com/office/drawing/2014/main" id="{461BDD95-B4DF-40E7-9449-B592CFB3A951}"/>
              </a:ext>
            </a:extLst>
          </p:cNvPr>
          <p:cNvCxnSpPr/>
          <p:nvPr userDrawn="1"/>
        </p:nvCxnSpPr>
        <p:spPr>
          <a:xfrm>
            <a:off x="8263973"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9BF862-C102-4C24-A623-710DA232B39F}"/>
              </a:ext>
            </a:extLst>
          </p:cNvPr>
          <p:cNvCxnSpPr/>
          <p:nvPr userDrawn="1"/>
        </p:nvCxnSpPr>
        <p:spPr>
          <a:xfrm>
            <a:off x="8263973"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656065F-1207-474E-9E44-754956B48BE4}"/>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solidFill>
                  <a:schemeClr val="bg1"/>
                </a:solidFill>
              </a:rPr>
              <a:t>03</a:t>
            </a:r>
          </a:p>
        </p:txBody>
      </p:sp>
      <p:sp>
        <p:nvSpPr>
          <p:cNvPr id="18" name="Footer Placeholder 4">
            <a:extLst>
              <a:ext uri="{FF2B5EF4-FFF2-40B4-BE49-F238E27FC236}">
                <a16:creationId xmlns:a16="http://schemas.microsoft.com/office/drawing/2014/main" id="{A212F31A-BFDC-41A1-8D56-3804892893D6}"/>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19" name="Slide Number Placeholder 5">
            <a:extLst>
              <a:ext uri="{FF2B5EF4-FFF2-40B4-BE49-F238E27FC236}">
                <a16:creationId xmlns:a16="http://schemas.microsoft.com/office/drawing/2014/main" id="{947D308E-3FD3-434D-B649-BC6AD9DC2A5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20" name="Picture 19">
            <a:extLst>
              <a:ext uri="{FF2B5EF4-FFF2-40B4-BE49-F238E27FC236}">
                <a16:creationId xmlns:a16="http://schemas.microsoft.com/office/drawing/2014/main" id="{D9026BEC-9A7D-4EF7-8E5A-1B02080416E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19897428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1791678"/>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3263893"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1791678"/>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3257540"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266928"/>
            <a:ext cx="357790" cy="276999"/>
          </a:xfrm>
          <a:prstGeom prst="rect">
            <a:avLst/>
          </a:prstGeom>
          <a:noFill/>
        </p:spPr>
        <p:txBody>
          <a:bodyPr wrap="none" rtlCol="0">
            <a:spAutoFit/>
          </a:bodyPr>
          <a:lstStyle/>
          <a:p>
            <a:pPr algn="l"/>
            <a:r>
              <a:rPr lang="en-US" sz="1200" b="1"/>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6068418"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1791678"/>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6062065"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266928"/>
            <a:ext cx="357790" cy="276999"/>
          </a:xfrm>
          <a:prstGeom prst="rect">
            <a:avLst/>
          </a:prstGeom>
          <a:noFill/>
        </p:spPr>
        <p:txBody>
          <a:bodyPr wrap="none" rtlCol="0">
            <a:spAutoFit/>
          </a:bodyPr>
          <a:lstStyle/>
          <a:p>
            <a:pPr algn="l"/>
            <a:r>
              <a:rPr lang="en-US" sz="1200" b="1"/>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8879296"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1791678"/>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8872943"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266928"/>
            <a:ext cx="357790" cy="276999"/>
          </a:xfrm>
          <a:prstGeom prst="rect">
            <a:avLst/>
          </a:prstGeom>
          <a:noFill/>
        </p:spPr>
        <p:txBody>
          <a:bodyPr wrap="none" rtlCol="0">
            <a:spAutoFit/>
          </a:bodyPr>
          <a:lstStyle/>
          <a:p>
            <a:pPr algn="l"/>
            <a:r>
              <a:rPr lang="en-US" sz="1200" b="1"/>
              <a:t>04</a:t>
            </a:r>
          </a:p>
        </p:txBody>
      </p:sp>
    </p:spTree>
    <p:extLst>
      <p:ext uri="{BB962C8B-B14F-4D97-AF65-F5344CB8AC3E}">
        <p14:creationId xmlns:p14="http://schemas.microsoft.com/office/powerpoint/2010/main" val="17195676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4 column_1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1791678"/>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266928"/>
            <a:ext cx="357790" cy="276999"/>
          </a:xfrm>
          <a:prstGeom prst="rect">
            <a:avLst/>
          </a:prstGeom>
          <a:noFill/>
        </p:spPr>
        <p:txBody>
          <a:bodyPr wrap="none" rtlCol="0">
            <a:spAutoFit/>
          </a:bodyPr>
          <a:lstStyle/>
          <a:p>
            <a:pPr algn="l"/>
            <a:r>
              <a:rPr lang="en-US" sz="1200" b="1">
                <a:solidFill>
                  <a:schemeClr val="bg1"/>
                </a:solidFill>
              </a:rPr>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3263893"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1791678"/>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3257540"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266928"/>
            <a:ext cx="357790" cy="276999"/>
          </a:xfrm>
          <a:prstGeom prst="rect">
            <a:avLst/>
          </a:prstGeom>
          <a:noFill/>
        </p:spPr>
        <p:txBody>
          <a:bodyPr wrap="none" rtlCol="0">
            <a:spAutoFit/>
          </a:bodyPr>
          <a:lstStyle/>
          <a:p>
            <a:pPr algn="l"/>
            <a:r>
              <a:rPr lang="en-US" sz="1200" b="1">
                <a:solidFill>
                  <a:schemeClr val="bg1"/>
                </a:solidFill>
              </a:rPr>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6068418"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1791678"/>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6062065"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266928"/>
            <a:ext cx="357790" cy="276999"/>
          </a:xfrm>
          <a:prstGeom prst="rect">
            <a:avLst/>
          </a:prstGeom>
          <a:noFill/>
        </p:spPr>
        <p:txBody>
          <a:bodyPr wrap="none" rtlCol="0">
            <a:spAutoFit/>
          </a:bodyPr>
          <a:lstStyle/>
          <a:p>
            <a:pPr algn="l"/>
            <a:r>
              <a:rPr lang="en-US" sz="1200" b="1">
                <a:solidFill>
                  <a:schemeClr val="bg1"/>
                </a:solidFill>
              </a:rPr>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8879296"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1791678"/>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8872943"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266928"/>
            <a:ext cx="357790" cy="276999"/>
          </a:xfrm>
          <a:prstGeom prst="rect">
            <a:avLst/>
          </a:prstGeom>
          <a:noFill/>
        </p:spPr>
        <p:txBody>
          <a:bodyPr wrap="none" rtlCol="0">
            <a:spAutoFit/>
          </a:bodyPr>
          <a:lstStyle/>
          <a:p>
            <a:pPr algn="l"/>
            <a:r>
              <a:rPr lang="en-US" sz="1200" b="1">
                <a:solidFill>
                  <a:schemeClr val="bg1"/>
                </a:solidFill>
              </a:rPr>
              <a:t>04</a:t>
            </a:r>
          </a:p>
        </p:txBody>
      </p:sp>
      <p:sp>
        <p:nvSpPr>
          <p:cNvPr id="30" name="Footer Placeholder 4">
            <a:extLst>
              <a:ext uri="{FF2B5EF4-FFF2-40B4-BE49-F238E27FC236}">
                <a16:creationId xmlns:a16="http://schemas.microsoft.com/office/drawing/2014/main" id="{244E6D41-D85C-49E9-9AE6-3B5FCC269505}"/>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31" name="Slide Number Placeholder 5">
            <a:extLst>
              <a:ext uri="{FF2B5EF4-FFF2-40B4-BE49-F238E27FC236}">
                <a16:creationId xmlns:a16="http://schemas.microsoft.com/office/drawing/2014/main" id="{04A33E20-D8BC-4CEA-8050-C148931121D0}"/>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50" name="Picture 49">
            <a:extLst>
              <a:ext uri="{FF2B5EF4-FFF2-40B4-BE49-F238E27FC236}">
                <a16:creationId xmlns:a16="http://schemas.microsoft.com/office/drawing/2014/main" id="{4DE578B9-8C3B-4057-832E-E971A2C0370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245252217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2206072" cy="369882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3257540" y="2470202"/>
            <a:ext cx="2206072" cy="369882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6062065" y="2470202"/>
            <a:ext cx="2206072" cy="369882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8872943" y="2470202"/>
            <a:ext cx="2206072" cy="369882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7" name="Text Placeholder 24">
            <a:extLst>
              <a:ext uri="{FF2B5EF4-FFF2-40B4-BE49-F238E27FC236}">
                <a16:creationId xmlns:a16="http://schemas.microsoft.com/office/drawing/2014/main" id="{8D2EB59D-4F79-4E5D-AB20-973A4A9F918C}"/>
              </a:ext>
            </a:extLst>
          </p:cNvPr>
          <p:cNvSpPr>
            <a:spLocks noGrp="1"/>
          </p:cNvSpPr>
          <p:nvPr>
            <p:ph type="body" sz="quarter" idx="12" hasCustomPrompt="1"/>
          </p:nvPr>
        </p:nvSpPr>
        <p:spPr>
          <a:xfrm>
            <a:off x="448231"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28" name="Group 27">
            <a:extLst>
              <a:ext uri="{FF2B5EF4-FFF2-40B4-BE49-F238E27FC236}">
                <a16:creationId xmlns:a16="http://schemas.microsoft.com/office/drawing/2014/main" id="{A7FCACF1-A81D-4221-AF7E-23EC72C039C5}"/>
              </a:ext>
            </a:extLst>
          </p:cNvPr>
          <p:cNvGrpSpPr/>
          <p:nvPr userDrawn="1"/>
        </p:nvGrpSpPr>
        <p:grpSpPr>
          <a:xfrm>
            <a:off x="550863" y="1791678"/>
            <a:ext cx="2097087" cy="636955"/>
            <a:chOff x="550863" y="2410803"/>
            <a:chExt cx="3246120" cy="636955"/>
          </a:xfrm>
        </p:grpSpPr>
        <p:cxnSp>
          <p:nvCxnSpPr>
            <p:cNvPr id="29" name="Straight Connector 28">
              <a:extLst>
                <a:ext uri="{FF2B5EF4-FFF2-40B4-BE49-F238E27FC236}">
                  <a16:creationId xmlns:a16="http://schemas.microsoft.com/office/drawing/2014/main" id="{639D807B-C3CD-4673-87DC-B75D3D8C1AE4}"/>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FA1374-A54F-4F10-AB30-8442826FB4AC}"/>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56740825-C204-4805-ACAC-8B45617097F5}"/>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50" name="Text Placeholder 24">
            <a:extLst>
              <a:ext uri="{FF2B5EF4-FFF2-40B4-BE49-F238E27FC236}">
                <a16:creationId xmlns:a16="http://schemas.microsoft.com/office/drawing/2014/main" id="{3ECEE0DE-E9A3-4165-A4DB-D94C5DEE309E}"/>
              </a:ext>
            </a:extLst>
          </p:cNvPr>
          <p:cNvSpPr>
            <a:spLocks noGrp="1"/>
          </p:cNvSpPr>
          <p:nvPr>
            <p:ph type="body" sz="quarter" idx="15" hasCustomPrompt="1"/>
          </p:nvPr>
        </p:nvSpPr>
        <p:spPr>
          <a:xfrm>
            <a:off x="3263893"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51" name="Group 50">
            <a:extLst>
              <a:ext uri="{FF2B5EF4-FFF2-40B4-BE49-F238E27FC236}">
                <a16:creationId xmlns:a16="http://schemas.microsoft.com/office/drawing/2014/main" id="{D190D112-7ACC-4300-A1E8-3DEB33A7AE2B}"/>
              </a:ext>
            </a:extLst>
          </p:cNvPr>
          <p:cNvGrpSpPr/>
          <p:nvPr userDrawn="1"/>
        </p:nvGrpSpPr>
        <p:grpSpPr>
          <a:xfrm>
            <a:off x="3366525" y="1791678"/>
            <a:ext cx="2097087" cy="636955"/>
            <a:chOff x="550863" y="2410803"/>
            <a:chExt cx="3246120" cy="636955"/>
          </a:xfrm>
        </p:grpSpPr>
        <p:cxnSp>
          <p:nvCxnSpPr>
            <p:cNvPr id="52" name="Straight Connector 51">
              <a:extLst>
                <a:ext uri="{FF2B5EF4-FFF2-40B4-BE49-F238E27FC236}">
                  <a16:creationId xmlns:a16="http://schemas.microsoft.com/office/drawing/2014/main" id="{37880CD6-2265-4110-AE5B-38547C42D75E}"/>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B4D08C-2202-4A3C-8F1F-239CA66375EC}"/>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3DD93237-7DEF-4BE8-9A87-49CA88CC2677}"/>
              </a:ext>
            </a:extLst>
          </p:cNvPr>
          <p:cNvSpPr txBox="1"/>
          <p:nvPr userDrawn="1"/>
        </p:nvSpPr>
        <p:spPr>
          <a:xfrm>
            <a:off x="3270051" y="1266928"/>
            <a:ext cx="357790" cy="276999"/>
          </a:xfrm>
          <a:prstGeom prst="rect">
            <a:avLst/>
          </a:prstGeom>
          <a:noFill/>
        </p:spPr>
        <p:txBody>
          <a:bodyPr wrap="none" rtlCol="0">
            <a:spAutoFit/>
          </a:bodyPr>
          <a:lstStyle/>
          <a:p>
            <a:pPr algn="l"/>
            <a:r>
              <a:rPr lang="en-US" sz="1200" b="1"/>
              <a:t>02</a:t>
            </a:r>
          </a:p>
        </p:txBody>
      </p:sp>
      <p:sp>
        <p:nvSpPr>
          <p:cNvPr id="55" name="Text Placeholder 24">
            <a:extLst>
              <a:ext uri="{FF2B5EF4-FFF2-40B4-BE49-F238E27FC236}">
                <a16:creationId xmlns:a16="http://schemas.microsoft.com/office/drawing/2014/main" id="{6E2CA441-7176-47A9-AB9F-72BC4D135A75}"/>
              </a:ext>
            </a:extLst>
          </p:cNvPr>
          <p:cNvSpPr>
            <a:spLocks noGrp="1"/>
          </p:cNvSpPr>
          <p:nvPr>
            <p:ph type="body" sz="quarter" idx="17" hasCustomPrompt="1"/>
          </p:nvPr>
        </p:nvSpPr>
        <p:spPr>
          <a:xfrm>
            <a:off x="6068418"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56" name="Group 55">
            <a:extLst>
              <a:ext uri="{FF2B5EF4-FFF2-40B4-BE49-F238E27FC236}">
                <a16:creationId xmlns:a16="http://schemas.microsoft.com/office/drawing/2014/main" id="{39DDBC68-AB5D-42AA-9F64-37A527CE4EEE}"/>
              </a:ext>
            </a:extLst>
          </p:cNvPr>
          <p:cNvGrpSpPr/>
          <p:nvPr userDrawn="1"/>
        </p:nvGrpSpPr>
        <p:grpSpPr>
          <a:xfrm>
            <a:off x="6171050" y="1791678"/>
            <a:ext cx="2097087" cy="636955"/>
            <a:chOff x="550863" y="2410803"/>
            <a:chExt cx="3246120" cy="636955"/>
          </a:xfrm>
        </p:grpSpPr>
        <p:cxnSp>
          <p:nvCxnSpPr>
            <p:cNvPr id="57" name="Straight Connector 56">
              <a:extLst>
                <a:ext uri="{FF2B5EF4-FFF2-40B4-BE49-F238E27FC236}">
                  <a16:creationId xmlns:a16="http://schemas.microsoft.com/office/drawing/2014/main" id="{5BA0B5A8-B1ED-4002-8DC5-D9D5BF7D0AEE}"/>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2DA3F9-FBB4-45D8-AB69-0B88CE32FDEC}"/>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A06F3D1B-E46B-447E-BEF4-A01FE5B2A2A6}"/>
              </a:ext>
            </a:extLst>
          </p:cNvPr>
          <p:cNvSpPr txBox="1"/>
          <p:nvPr userDrawn="1"/>
        </p:nvSpPr>
        <p:spPr>
          <a:xfrm>
            <a:off x="6074576" y="1266928"/>
            <a:ext cx="357790" cy="276999"/>
          </a:xfrm>
          <a:prstGeom prst="rect">
            <a:avLst/>
          </a:prstGeom>
          <a:noFill/>
        </p:spPr>
        <p:txBody>
          <a:bodyPr wrap="none" rtlCol="0">
            <a:spAutoFit/>
          </a:bodyPr>
          <a:lstStyle/>
          <a:p>
            <a:pPr algn="l"/>
            <a:r>
              <a:rPr lang="en-US" sz="1200" b="1"/>
              <a:t>03</a:t>
            </a:r>
          </a:p>
        </p:txBody>
      </p:sp>
      <p:sp>
        <p:nvSpPr>
          <p:cNvPr id="60" name="Text Placeholder 24">
            <a:extLst>
              <a:ext uri="{FF2B5EF4-FFF2-40B4-BE49-F238E27FC236}">
                <a16:creationId xmlns:a16="http://schemas.microsoft.com/office/drawing/2014/main" id="{EFB615B4-AC9B-4564-9A3C-1FCCA3A4D7F8}"/>
              </a:ext>
            </a:extLst>
          </p:cNvPr>
          <p:cNvSpPr>
            <a:spLocks noGrp="1"/>
          </p:cNvSpPr>
          <p:nvPr>
            <p:ph type="body" sz="quarter" idx="19" hasCustomPrompt="1"/>
          </p:nvPr>
        </p:nvSpPr>
        <p:spPr>
          <a:xfrm>
            <a:off x="8879296"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61" name="Group 60">
            <a:extLst>
              <a:ext uri="{FF2B5EF4-FFF2-40B4-BE49-F238E27FC236}">
                <a16:creationId xmlns:a16="http://schemas.microsoft.com/office/drawing/2014/main" id="{792473CD-6BC9-4372-84F1-8272260A52B5}"/>
              </a:ext>
            </a:extLst>
          </p:cNvPr>
          <p:cNvGrpSpPr/>
          <p:nvPr userDrawn="1"/>
        </p:nvGrpSpPr>
        <p:grpSpPr>
          <a:xfrm>
            <a:off x="8981928" y="1791678"/>
            <a:ext cx="2097087" cy="636955"/>
            <a:chOff x="550863" y="2410803"/>
            <a:chExt cx="3246120" cy="636955"/>
          </a:xfrm>
        </p:grpSpPr>
        <p:cxnSp>
          <p:nvCxnSpPr>
            <p:cNvPr id="62" name="Straight Connector 61">
              <a:extLst>
                <a:ext uri="{FF2B5EF4-FFF2-40B4-BE49-F238E27FC236}">
                  <a16:creationId xmlns:a16="http://schemas.microsoft.com/office/drawing/2014/main" id="{42FA8C4B-28C6-49D7-BDB0-08F5FFB6D44F}"/>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24C9DC7-37E3-43CB-A77E-EA249777F094}"/>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49C9433C-C063-4CF2-A5C1-43990380A4A8}"/>
              </a:ext>
            </a:extLst>
          </p:cNvPr>
          <p:cNvSpPr txBox="1"/>
          <p:nvPr userDrawn="1"/>
        </p:nvSpPr>
        <p:spPr>
          <a:xfrm>
            <a:off x="8885454" y="1266928"/>
            <a:ext cx="357790" cy="276999"/>
          </a:xfrm>
          <a:prstGeom prst="rect">
            <a:avLst/>
          </a:prstGeom>
          <a:noFill/>
        </p:spPr>
        <p:txBody>
          <a:bodyPr wrap="none" rtlCol="0">
            <a:spAutoFit/>
          </a:bodyPr>
          <a:lstStyle/>
          <a:p>
            <a:pPr algn="l"/>
            <a:r>
              <a:rPr lang="en-US" sz="1200" b="1"/>
              <a:t>04</a:t>
            </a:r>
          </a:p>
        </p:txBody>
      </p:sp>
    </p:spTree>
    <p:extLst>
      <p:ext uri="{BB962C8B-B14F-4D97-AF65-F5344CB8AC3E}">
        <p14:creationId xmlns:p14="http://schemas.microsoft.com/office/powerpoint/2010/main" val="166949364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4 column_2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2206072" cy="3698823"/>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3257540" y="2470202"/>
            <a:ext cx="2206072" cy="3698823"/>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6062065" y="2470202"/>
            <a:ext cx="2206072" cy="3698823"/>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8872943" y="2470202"/>
            <a:ext cx="2206072" cy="3698823"/>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7" name="Text Placeholder 24">
            <a:extLst>
              <a:ext uri="{FF2B5EF4-FFF2-40B4-BE49-F238E27FC236}">
                <a16:creationId xmlns:a16="http://schemas.microsoft.com/office/drawing/2014/main" id="{8D2EB59D-4F79-4E5D-AB20-973A4A9F918C}"/>
              </a:ext>
            </a:extLst>
          </p:cNvPr>
          <p:cNvSpPr>
            <a:spLocks noGrp="1"/>
          </p:cNvSpPr>
          <p:nvPr>
            <p:ph type="body" sz="quarter" idx="12" hasCustomPrompt="1"/>
          </p:nvPr>
        </p:nvSpPr>
        <p:spPr>
          <a:xfrm>
            <a:off x="448231"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28" name="Group 27">
            <a:extLst>
              <a:ext uri="{FF2B5EF4-FFF2-40B4-BE49-F238E27FC236}">
                <a16:creationId xmlns:a16="http://schemas.microsoft.com/office/drawing/2014/main" id="{A7FCACF1-A81D-4221-AF7E-23EC72C039C5}"/>
              </a:ext>
            </a:extLst>
          </p:cNvPr>
          <p:cNvGrpSpPr/>
          <p:nvPr userDrawn="1"/>
        </p:nvGrpSpPr>
        <p:grpSpPr>
          <a:xfrm>
            <a:off x="550863" y="1791678"/>
            <a:ext cx="2097087" cy="636955"/>
            <a:chOff x="550863" y="2410803"/>
            <a:chExt cx="3246120" cy="636955"/>
          </a:xfrm>
        </p:grpSpPr>
        <p:cxnSp>
          <p:nvCxnSpPr>
            <p:cNvPr id="29" name="Straight Connector 28">
              <a:extLst>
                <a:ext uri="{FF2B5EF4-FFF2-40B4-BE49-F238E27FC236}">
                  <a16:creationId xmlns:a16="http://schemas.microsoft.com/office/drawing/2014/main" id="{639D807B-C3CD-4673-87DC-B75D3D8C1AE4}"/>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FA1374-A54F-4F10-AB30-8442826FB4AC}"/>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56740825-C204-4805-ACAC-8B45617097F5}"/>
              </a:ext>
            </a:extLst>
          </p:cNvPr>
          <p:cNvSpPr txBox="1"/>
          <p:nvPr userDrawn="1"/>
        </p:nvSpPr>
        <p:spPr>
          <a:xfrm>
            <a:off x="454389" y="1266928"/>
            <a:ext cx="357790" cy="276999"/>
          </a:xfrm>
          <a:prstGeom prst="rect">
            <a:avLst/>
          </a:prstGeom>
          <a:noFill/>
        </p:spPr>
        <p:txBody>
          <a:bodyPr wrap="none" rtlCol="0">
            <a:spAutoFit/>
          </a:bodyPr>
          <a:lstStyle/>
          <a:p>
            <a:pPr algn="l"/>
            <a:r>
              <a:rPr lang="en-US" sz="1200" b="1">
                <a:solidFill>
                  <a:schemeClr val="bg1"/>
                </a:solidFill>
              </a:rPr>
              <a:t>01</a:t>
            </a:r>
          </a:p>
        </p:txBody>
      </p:sp>
      <p:sp>
        <p:nvSpPr>
          <p:cNvPr id="50" name="Text Placeholder 24">
            <a:extLst>
              <a:ext uri="{FF2B5EF4-FFF2-40B4-BE49-F238E27FC236}">
                <a16:creationId xmlns:a16="http://schemas.microsoft.com/office/drawing/2014/main" id="{3ECEE0DE-E9A3-4165-A4DB-D94C5DEE309E}"/>
              </a:ext>
            </a:extLst>
          </p:cNvPr>
          <p:cNvSpPr>
            <a:spLocks noGrp="1"/>
          </p:cNvSpPr>
          <p:nvPr>
            <p:ph type="body" sz="quarter" idx="15" hasCustomPrompt="1"/>
          </p:nvPr>
        </p:nvSpPr>
        <p:spPr>
          <a:xfrm>
            <a:off x="3263893"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51" name="Group 50">
            <a:extLst>
              <a:ext uri="{FF2B5EF4-FFF2-40B4-BE49-F238E27FC236}">
                <a16:creationId xmlns:a16="http://schemas.microsoft.com/office/drawing/2014/main" id="{D190D112-7ACC-4300-A1E8-3DEB33A7AE2B}"/>
              </a:ext>
            </a:extLst>
          </p:cNvPr>
          <p:cNvGrpSpPr/>
          <p:nvPr userDrawn="1"/>
        </p:nvGrpSpPr>
        <p:grpSpPr>
          <a:xfrm>
            <a:off x="3366525" y="1791678"/>
            <a:ext cx="2097087" cy="636955"/>
            <a:chOff x="550863" y="2410803"/>
            <a:chExt cx="3246120" cy="636955"/>
          </a:xfrm>
        </p:grpSpPr>
        <p:cxnSp>
          <p:nvCxnSpPr>
            <p:cNvPr id="52" name="Straight Connector 51">
              <a:extLst>
                <a:ext uri="{FF2B5EF4-FFF2-40B4-BE49-F238E27FC236}">
                  <a16:creationId xmlns:a16="http://schemas.microsoft.com/office/drawing/2014/main" id="{37880CD6-2265-4110-AE5B-38547C42D75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B4D08C-2202-4A3C-8F1F-239CA66375EC}"/>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3DD93237-7DEF-4BE8-9A87-49CA88CC2677}"/>
              </a:ext>
            </a:extLst>
          </p:cNvPr>
          <p:cNvSpPr txBox="1"/>
          <p:nvPr userDrawn="1"/>
        </p:nvSpPr>
        <p:spPr>
          <a:xfrm>
            <a:off x="3270051" y="1266928"/>
            <a:ext cx="357790" cy="276999"/>
          </a:xfrm>
          <a:prstGeom prst="rect">
            <a:avLst/>
          </a:prstGeom>
          <a:noFill/>
        </p:spPr>
        <p:txBody>
          <a:bodyPr wrap="none" rtlCol="0">
            <a:spAutoFit/>
          </a:bodyPr>
          <a:lstStyle/>
          <a:p>
            <a:pPr algn="l"/>
            <a:r>
              <a:rPr lang="en-US" sz="1200" b="1">
                <a:solidFill>
                  <a:schemeClr val="bg1"/>
                </a:solidFill>
              </a:rPr>
              <a:t>02</a:t>
            </a:r>
          </a:p>
        </p:txBody>
      </p:sp>
      <p:sp>
        <p:nvSpPr>
          <p:cNvPr id="55" name="Text Placeholder 24">
            <a:extLst>
              <a:ext uri="{FF2B5EF4-FFF2-40B4-BE49-F238E27FC236}">
                <a16:creationId xmlns:a16="http://schemas.microsoft.com/office/drawing/2014/main" id="{6E2CA441-7176-47A9-AB9F-72BC4D135A75}"/>
              </a:ext>
            </a:extLst>
          </p:cNvPr>
          <p:cNvSpPr>
            <a:spLocks noGrp="1"/>
          </p:cNvSpPr>
          <p:nvPr>
            <p:ph type="body" sz="quarter" idx="17" hasCustomPrompt="1"/>
          </p:nvPr>
        </p:nvSpPr>
        <p:spPr>
          <a:xfrm>
            <a:off x="6068418"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56" name="Group 55">
            <a:extLst>
              <a:ext uri="{FF2B5EF4-FFF2-40B4-BE49-F238E27FC236}">
                <a16:creationId xmlns:a16="http://schemas.microsoft.com/office/drawing/2014/main" id="{39DDBC68-AB5D-42AA-9F64-37A527CE4EEE}"/>
              </a:ext>
            </a:extLst>
          </p:cNvPr>
          <p:cNvGrpSpPr/>
          <p:nvPr userDrawn="1"/>
        </p:nvGrpSpPr>
        <p:grpSpPr>
          <a:xfrm>
            <a:off x="6171050" y="1791678"/>
            <a:ext cx="2097087" cy="636955"/>
            <a:chOff x="550863" y="2410803"/>
            <a:chExt cx="3246120" cy="636955"/>
          </a:xfrm>
        </p:grpSpPr>
        <p:cxnSp>
          <p:nvCxnSpPr>
            <p:cNvPr id="57" name="Straight Connector 56">
              <a:extLst>
                <a:ext uri="{FF2B5EF4-FFF2-40B4-BE49-F238E27FC236}">
                  <a16:creationId xmlns:a16="http://schemas.microsoft.com/office/drawing/2014/main" id="{5BA0B5A8-B1ED-4002-8DC5-D9D5BF7D0AE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2DA3F9-FBB4-45D8-AB69-0B88CE32FDEC}"/>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A06F3D1B-E46B-447E-BEF4-A01FE5B2A2A6}"/>
              </a:ext>
            </a:extLst>
          </p:cNvPr>
          <p:cNvSpPr txBox="1"/>
          <p:nvPr userDrawn="1"/>
        </p:nvSpPr>
        <p:spPr>
          <a:xfrm>
            <a:off x="6074576" y="1266928"/>
            <a:ext cx="357790" cy="276999"/>
          </a:xfrm>
          <a:prstGeom prst="rect">
            <a:avLst/>
          </a:prstGeom>
          <a:noFill/>
        </p:spPr>
        <p:txBody>
          <a:bodyPr wrap="none" rtlCol="0">
            <a:spAutoFit/>
          </a:bodyPr>
          <a:lstStyle/>
          <a:p>
            <a:pPr algn="l"/>
            <a:r>
              <a:rPr lang="en-US" sz="1200" b="1">
                <a:solidFill>
                  <a:schemeClr val="bg1"/>
                </a:solidFill>
              </a:rPr>
              <a:t>03</a:t>
            </a:r>
          </a:p>
        </p:txBody>
      </p:sp>
      <p:sp>
        <p:nvSpPr>
          <p:cNvPr id="60" name="Text Placeholder 24">
            <a:extLst>
              <a:ext uri="{FF2B5EF4-FFF2-40B4-BE49-F238E27FC236}">
                <a16:creationId xmlns:a16="http://schemas.microsoft.com/office/drawing/2014/main" id="{EFB615B4-AC9B-4564-9A3C-1FCCA3A4D7F8}"/>
              </a:ext>
            </a:extLst>
          </p:cNvPr>
          <p:cNvSpPr>
            <a:spLocks noGrp="1"/>
          </p:cNvSpPr>
          <p:nvPr>
            <p:ph type="body" sz="quarter" idx="19" hasCustomPrompt="1"/>
          </p:nvPr>
        </p:nvSpPr>
        <p:spPr>
          <a:xfrm>
            <a:off x="8879296"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grpSp>
        <p:nvGrpSpPr>
          <p:cNvPr id="61" name="Group 60">
            <a:extLst>
              <a:ext uri="{FF2B5EF4-FFF2-40B4-BE49-F238E27FC236}">
                <a16:creationId xmlns:a16="http://schemas.microsoft.com/office/drawing/2014/main" id="{792473CD-6BC9-4372-84F1-8272260A52B5}"/>
              </a:ext>
            </a:extLst>
          </p:cNvPr>
          <p:cNvGrpSpPr/>
          <p:nvPr userDrawn="1"/>
        </p:nvGrpSpPr>
        <p:grpSpPr>
          <a:xfrm>
            <a:off x="8981928" y="1791678"/>
            <a:ext cx="2097087" cy="636955"/>
            <a:chOff x="550863" y="2410803"/>
            <a:chExt cx="3246120" cy="636955"/>
          </a:xfrm>
        </p:grpSpPr>
        <p:cxnSp>
          <p:nvCxnSpPr>
            <p:cNvPr id="62" name="Straight Connector 61">
              <a:extLst>
                <a:ext uri="{FF2B5EF4-FFF2-40B4-BE49-F238E27FC236}">
                  <a16:creationId xmlns:a16="http://schemas.microsoft.com/office/drawing/2014/main" id="{42FA8C4B-28C6-49D7-BDB0-08F5FFB6D44F}"/>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24C9DC7-37E3-43CB-A77E-EA249777F094}"/>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49C9433C-C063-4CF2-A5C1-43990380A4A8}"/>
              </a:ext>
            </a:extLst>
          </p:cNvPr>
          <p:cNvSpPr txBox="1"/>
          <p:nvPr userDrawn="1"/>
        </p:nvSpPr>
        <p:spPr>
          <a:xfrm>
            <a:off x="8885454" y="1266928"/>
            <a:ext cx="357790" cy="276999"/>
          </a:xfrm>
          <a:prstGeom prst="rect">
            <a:avLst/>
          </a:prstGeom>
          <a:noFill/>
        </p:spPr>
        <p:txBody>
          <a:bodyPr wrap="none" rtlCol="0">
            <a:spAutoFit/>
          </a:bodyPr>
          <a:lstStyle/>
          <a:p>
            <a:pPr algn="l"/>
            <a:r>
              <a:rPr lang="en-US" sz="1200" b="1">
                <a:solidFill>
                  <a:schemeClr val="bg1"/>
                </a:solidFill>
              </a:rPr>
              <a:t>04</a:t>
            </a:r>
          </a:p>
        </p:txBody>
      </p:sp>
      <p:sp>
        <p:nvSpPr>
          <p:cNvPr id="32" name="Footer Placeholder 4">
            <a:extLst>
              <a:ext uri="{FF2B5EF4-FFF2-40B4-BE49-F238E27FC236}">
                <a16:creationId xmlns:a16="http://schemas.microsoft.com/office/drawing/2014/main" id="{73877F7B-9C37-43E5-B80A-ED67B148A44F}"/>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33" name="Slide Number Placeholder 5">
            <a:extLst>
              <a:ext uri="{FF2B5EF4-FFF2-40B4-BE49-F238E27FC236}">
                <a16:creationId xmlns:a16="http://schemas.microsoft.com/office/drawing/2014/main" id="{D89A31AE-F1F3-4C1B-9E0C-8C1ECFD28EA3}"/>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34" name="Picture 33">
            <a:extLst>
              <a:ext uri="{FF2B5EF4-FFF2-40B4-BE49-F238E27FC236}">
                <a16:creationId xmlns:a16="http://schemas.microsoft.com/office/drawing/2014/main" id="{36F62499-9B8E-4627-BF4B-0B8140279B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387762737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7" y="1650979"/>
            <a:ext cx="5035553"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6341765" y="904612"/>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6327063" y="1650978"/>
            <a:ext cx="5043897"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08126"/>
            <a:ext cx="503555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7" y="4254492"/>
            <a:ext cx="5044495"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6341764" y="3508124"/>
            <a:ext cx="504389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6321701" y="4254491"/>
            <a:ext cx="5063959"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97472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8354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4 column Spli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7" y="1650979"/>
            <a:ext cx="5035553"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6341765" y="90461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6327063" y="1650978"/>
            <a:ext cx="5043897"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08126"/>
            <a:ext cx="5035554"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7" y="4254492"/>
            <a:ext cx="5044495"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6341764" y="3508124"/>
            <a:ext cx="504389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6321701" y="4254491"/>
            <a:ext cx="5063959"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97472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37AC4384-17E7-41DC-8961-295248CA1500}"/>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14" name="Slide Number Placeholder 5">
            <a:extLst>
              <a:ext uri="{FF2B5EF4-FFF2-40B4-BE49-F238E27FC236}">
                <a16:creationId xmlns:a16="http://schemas.microsoft.com/office/drawing/2014/main" id="{8C349D34-4C8F-4518-97AD-CC697C03C7A4}"/>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15" name="Picture 14">
            <a:extLst>
              <a:ext uri="{FF2B5EF4-FFF2-40B4-BE49-F238E27FC236}">
                <a16:creationId xmlns:a16="http://schemas.microsoft.com/office/drawing/2014/main" id="{2B2B7157-6DA1-4E27-AA23-3AC1630A8E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237046783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7" y="1649889"/>
            <a:ext cx="5035553"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6341765" y="904612"/>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6327063" y="1649889"/>
            <a:ext cx="5043897"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05946"/>
            <a:ext cx="503555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7" y="4251222"/>
            <a:ext cx="5044495"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6341764" y="3505946"/>
            <a:ext cx="504389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6321701" y="4251222"/>
            <a:ext cx="5063959"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141287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42154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4 column Spli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7" y="1649889"/>
            <a:ext cx="5035553"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6341765" y="90461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6327063" y="1649889"/>
            <a:ext cx="5043897"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05946"/>
            <a:ext cx="5035554"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7" y="4251222"/>
            <a:ext cx="5044495" cy="1914533"/>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6341764" y="3505946"/>
            <a:ext cx="504389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6321701" y="4251222"/>
            <a:ext cx="5063959" cy="1914533"/>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141287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D95B94E7-F6D5-4988-BEF6-61996E72FEBA}"/>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14" name="Slide Number Placeholder 5">
            <a:extLst>
              <a:ext uri="{FF2B5EF4-FFF2-40B4-BE49-F238E27FC236}">
                <a16:creationId xmlns:a16="http://schemas.microsoft.com/office/drawing/2014/main" id="{1EF8CC2A-2A8B-4A40-AF89-6EAD1E7FE7F7}"/>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15" name="Picture 14">
            <a:extLst>
              <a:ext uri="{FF2B5EF4-FFF2-40B4-BE49-F238E27FC236}">
                <a16:creationId xmlns:a16="http://schemas.microsoft.com/office/drawing/2014/main" id="{684C4493-2D3C-4087-B408-E569244E462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12579601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540441"/>
            <a:ext cx="9922935" cy="1325880"/>
          </a:xfrm>
        </p:spPr>
        <p:txBody>
          <a:bodyPr anchor="b">
            <a:noAutofit/>
          </a:bodyPr>
          <a:lstStyle>
            <a:lvl1pPr>
              <a:lnSpc>
                <a:spcPct val="100000"/>
              </a:lnSpc>
              <a:defRPr sz="4500">
                <a:solidFill>
                  <a:srgbClr val="86ED78"/>
                </a:solidFill>
              </a:defRPr>
            </a:lvl1pPr>
          </a:lstStyle>
          <a:p>
            <a:r>
              <a:rPr lang="en-GB" dirty="0"/>
              <a:t>Click to edit Master title style</a:t>
            </a:r>
            <a:endParaRPr lang="en-US" dirty="0"/>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2647" y="3908439"/>
            <a:ext cx="992293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7" y="5973142"/>
            <a:ext cx="9923631"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GB" dirty="0"/>
              <a:t>Click to edit Master text styles</a:t>
            </a:r>
          </a:p>
        </p:txBody>
      </p:sp>
      <p:sp>
        <p:nvSpPr>
          <p:cNvPr id="7" name="Text Placeholder 53">
            <a:extLst>
              <a:ext uri="{FF2B5EF4-FFF2-40B4-BE49-F238E27FC236}">
                <a16:creationId xmlns:a16="http://schemas.microsoft.com/office/drawing/2014/main" id="{6E32E81A-247F-4414-BD31-B6F7CF4C17BB}"/>
              </a:ext>
            </a:extLst>
          </p:cNvPr>
          <p:cNvSpPr>
            <a:spLocks noGrp="1"/>
          </p:cNvSpPr>
          <p:nvPr>
            <p:ph type="body" sz="quarter" idx="13"/>
          </p:nvPr>
        </p:nvSpPr>
        <p:spPr>
          <a:xfrm>
            <a:off x="449791" y="5654675"/>
            <a:ext cx="9923631"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GB" dirty="0"/>
              <a:t>Click to edit Master text styles</a:t>
            </a:r>
          </a:p>
        </p:txBody>
      </p:sp>
      <p:sp>
        <p:nvSpPr>
          <p:cNvPr id="8" name="Text Placeholder 53">
            <a:extLst>
              <a:ext uri="{FF2B5EF4-FFF2-40B4-BE49-F238E27FC236}">
                <a16:creationId xmlns:a16="http://schemas.microsoft.com/office/drawing/2014/main" id="{93661BD1-2D3B-4EF4-B79D-D7A0C04CADBA}"/>
              </a:ext>
            </a:extLst>
          </p:cNvPr>
          <p:cNvSpPr>
            <a:spLocks noGrp="1"/>
          </p:cNvSpPr>
          <p:nvPr>
            <p:ph type="body" sz="quarter" idx="14"/>
          </p:nvPr>
        </p:nvSpPr>
        <p:spPr>
          <a:xfrm>
            <a:off x="446821" y="5274289"/>
            <a:ext cx="9923631" cy="280987"/>
          </a:xfrm>
        </p:spPr>
        <p:txBody>
          <a:bodyPr>
            <a:noAutofit/>
          </a:bodyPr>
          <a:lstStyle>
            <a:lvl1pPr marL="0" indent="0">
              <a:lnSpc>
                <a:spcPct val="100000"/>
              </a:lnSpc>
              <a:buFontTx/>
              <a:buNone/>
              <a:defRPr sz="16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0281878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1653020"/>
            <a:ext cx="3608780"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292128" y="904612"/>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4292128" y="165302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12208"/>
            <a:ext cx="360878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8" y="4260615"/>
            <a:ext cx="3615188"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4292128" y="3512208"/>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4292128" y="42606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100" y="3565525"/>
            <a:ext cx="11091863"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hasCustomPrompt="1"/>
          </p:nvPr>
        </p:nvSpPr>
        <p:spPr>
          <a:xfrm>
            <a:off x="8019274" y="904612"/>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hasCustomPrompt="1"/>
          </p:nvPr>
        </p:nvSpPr>
        <p:spPr>
          <a:xfrm>
            <a:off x="8019274" y="165302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hasCustomPrompt="1"/>
          </p:nvPr>
        </p:nvSpPr>
        <p:spPr>
          <a:xfrm>
            <a:off x="8019274" y="3512208"/>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hasCustomPrompt="1"/>
          </p:nvPr>
        </p:nvSpPr>
        <p:spPr>
          <a:xfrm>
            <a:off x="8019274" y="42606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100898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6 colum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1653020"/>
            <a:ext cx="3608780"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292128" y="90461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4292128" y="1653020"/>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12208"/>
            <a:ext cx="360878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8" y="4260615"/>
            <a:ext cx="3615188"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4292128" y="3512208"/>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4292128" y="4260615"/>
            <a:ext cx="3602736"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100" y="3565525"/>
            <a:ext cx="11091863"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hasCustomPrompt="1"/>
          </p:nvPr>
        </p:nvSpPr>
        <p:spPr>
          <a:xfrm>
            <a:off x="8019274" y="90461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hasCustomPrompt="1"/>
          </p:nvPr>
        </p:nvSpPr>
        <p:spPr>
          <a:xfrm>
            <a:off x="8019274" y="1653020"/>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hasCustomPrompt="1"/>
          </p:nvPr>
        </p:nvSpPr>
        <p:spPr>
          <a:xfrm>
            <a:off x="8019274" y="3512208"/>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hasCustomPrompt="1"/>
          </p:nvPr>
        </p:nvSpPr>
        <p:spPr>
          <a:xfrm>
            <a:off x="8019274" y="4260615"/>
            <a:ext cx="3602736"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Footer Placeholder 4">
            <a:extLst>
              <a:ext uri="{FF2B5EF4-FFF2-40B4-BE49-F238E27FC236}">
                <a16:creationId xmlns:a16="http://schemas.microsoft.com/office/drawing/2014/main" id="{F019D555-E525-463D-A4E6-A1796BD62330}"/>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22" name="Slide Number Placeholder 5">
            <a:extLst>
              <a:ext uri="{FF2B5EF4-FFF2-40B4-BE49-F238E27FC236}">
                <a16:creationId xmlns:a16="http://schemas.microsoft.com/office/drawing/2014/main" id="{598B393B-5139-4BDD-81AA-073AF52CCA26}"/>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23" name="Picture 22">
            <a:extLst>
              <a:ext uri="{FF2B5EF4-FFF2-40B4-BE49-F238E27FC236}">
                <a16:creationId xmlns:a16="http://schemas.microsoft.com/office/drawing/2014/main" id="{E0910C1C-8C6A-49F4-B87D-79444268B49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249376033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3759" y="1653020"/>
            <a:ext cx="3608780"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4311755" y="1653020"/>
            <a:ext cx="3602736"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40555" y="4260615"/>
            <a:ext cx="3615188"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4311755" y="4260615"/>
            <a:ext cx="3602736"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hasCustomPrompt="1"/>
          </p:nvPr>
        </p:nvSpPr>
        <p:spPr>
          <a:xfrm>
            <a:off x="8012917" y="1653020"/>
            <a:ext cx="3602736"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hasCustomPrompt="1"/>
          </p:nvPr>
        </p:nvSpPr>
        <p:spPr>
          <a:xfrm>
            <a:off x="8012917" y="4260615"/>
            <a:ext cx="3602736"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5" name="Text Placeholder 24">
            <a:extLst>
              <a:ext uri="{FF2B5EF4-FFF2-40B4-BE49-F238E27FC236}">
                <a16:creationId xmlns:a16="http://schemas.microsoft.com/office/drawing/2014/main" id="{5E5D3E5E-B8DD-42E8-8C82-4DF4EE71608E}"/>
              </a:ext>
            </a:extLst>
          </p:cNvPr>
          <p:cNvSpPr>
            <a:spLocks noGrp="1"/>
          </p:cNvSpPr>
          <p:nvPr>
            <p:ph type="body" sz="quarter" idx="12" hasCustomPrompt="1"/>
          </p:nvPr>
        </p:nvSpPr>
        <p:spPr>
          <a:xfrm>
            <a:off x="446036" y="90461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7" name="Text Placeholder 24">
            <a:extLst>
              <a:ext uri="{FF2B5EF4-FFF2-40B4-BE49-F238E27FC236}">
                <a16:creationId xmlns:a16="http://schemas.microsoft.com/office/drawing/2014/main" id="{A83CDDAD-39C8-4E07-B6EB-FFE51042D144}"/>
              </a:ext>
            </a:extLst>
          </p:cNvPr>
          <p:cNvSpPr>
            <a:spLocks noGrp="1"/>
          </p:cNvSpPr>
          <p:nvPr>
            <p:ph type="body" sz="quarter" idx="15" hasCustomPrompt="1"/>
          </p:nvPr>
        </p:nvSpPr>
        <p:spPr>
          <a:xfrm>
            <a:off x="4311755" y="904612"/>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9" name="Text Placeholder 24">
            <a:extLst>
              <a:ext uri="{FF2B5EF4-FFF2-40B4-BE49-F238E27FC236}">
                <a16:creationId xmlns:a16="http://schemas.microsoft.com/office/drawing/2014/main" id="{CD37E07E-B301-4825-868D-633AAB7A8DC1}"/>
              </a:ext>
            </a:extLst>
          </p:cNvPr>
          <p:cNvSpPr>
            <a:spLocks noGrp="1"/>
          </p:cNvSpPr>
          <p:nvPr>
            <p:ph type="body" sz="quarter" idx="17" hasCustomPrompt="1"/>
          </p:nvPr>
        </p:nvSpPr>
        <p:spPr>
          <a:xfrm>
            <a:off x="443759" y="3512208"/>
            <a:ext cx="360878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0" name="Text Placeholder 24">
            <a:extLst>
              <a:ext uri="{FF2B5EF4-FFF2-40B4-BE49-F238E27FC236}">
                <a16:creationId xmlns:a16="http://schemas.microsoft.com/office/drawing/2014/main" id="{D334B593-D76A-4B58-89D1-65F0835FA38C}"/>
              </a:ext>
            </a:extLst>
          </p:cNvPr>
          <p:cNvSpPr>
            <a:spLocks noGrp="1"/>
          </p:cNvSpPr>
          <p:nvPr>
            <p:ph type="body" sz="quarter" idx="19" hasCustomPrompt="1"/>
          </p:nvPr>
        </p:nvSpPr>
        <p:spPr>
          <a:xfrm>
            <a:off x="4311755" y="3512208"/>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41" name="Straight Connector 40">
            <a:extLst>
              <a:ext uri="{FF2B5EF4-FFF2-40B4-BE49-F238E27FC236}">
                <a16:creationId xmlns:a16="http://schemas.microsoft.com/office/drawing/2014/main" id="{3E4AA93C-E103-49E8-A4A1-4A7306C5FEBA}"/>
              </a:ext>
            </a:extLst>
          </p:cNvPr>
          <p:cNvCxnSpPr>
            <a:cxnSpLocks/>
          </p:cNvCxnSpPr>
          <p:nvPr userDrawn="1"/>
        </p:nvCxnSpPr>
        <p:spPr>
          <a:xfrm>
            <a:off x="546100" y="3565525"/>
            <a:ext cx="11091863"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43" name="Text Placeholder 24">
            <a:extLst>
              <a:ext uri="{FF2B5EF4-FFF2-40B4-BE49-F238E27FC236}">
                <a16:creationId xmlns:a16="http://schemas.microsoft.com/office/drawing/2014/main" id="{19CD45E6-5340-4F03-B660-C0B99E6F7850}"/>
              </a:ext>
            </a:extLst>
          </p:cNvPr>
          <p:cNvSpPr>
            <a:spLocks noGrp="1"/>
          </p:cNvSpPr>
          <p:nvPr>
            <p:ph type="body" sz="quarter" idx="21" hasCustomPrompt="1"/>
          </p:nvPr>
        </p:nvSpPr>
        <p:spPr>
          <a:xfrm>
            <a:off x="8012917" y="904612"/>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5" name="Text Placeholder 24">
            <a:extLst>
              <a:ext uri="{FF2B5EF4-FFF2-40B4-BE49-F238E27FC236}">
                <a16:creationId xmlns:a16="http://schemas.microsoft.com/office/drawing/2014/main" id="{87AAE402-6DFA-422E-92C0-E4850A7C8896}"/>
              </a:ext>
            </a:extLst>
          </p:cNvPr>
          <p:cNvSpPr>
            <a:spLocks noGrp="1"/>
          </p:cNvSpPr>
          <p:nvPr>
            <p:ph type="body" sz="quarter" idx="23" hasCustomPrompt="1"/>
          </p:nvPr>
        </p:nvSpPr>
        <p:spPr>
          <a:xfrm>
            <a:off x="8012917" y="3512208"/>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2635865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6 column_2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3759" y="1653020"/>
            <a:ext cx="3608780"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311755" y="1653020"/>
            <a:ext cx="3602736"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40555" y="4260615"/>
            <a:ext cx="3615188" cy="1914533"/>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311755" y="4260615"/>
            <a:ext cx="3602736" cy="1914533"/>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2917" y="1653020"/>
            <a:ext cx="3602736"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12917" y="4260615"/>
            <a:ext cx="3602736" cy="1914533"/>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5" name="Text Placeholder 24">
            <a:extLst>
              <a:ext uri="{FF2B5EF4-FFF2-40B4-BE49-F238E27FC236}">
                <a16:creationId xmlns:a16="http://schemas.microsoft.com/office/drawing/2014/main" id="{5E5D3E5E-B8DD-42E8-8C82-4DF4EE71608E}"/>
              </a:ext>
            </a:extLst>
          </p:cNvPr>
          <p:cNvSpPr>
            <a:spLocks noGrp="1"/>
          </p:cNvSpPr>
          <p:nvPr>
            <p:ph type="body" sz="quarter" idx="12" hasCustomPrompt="1"/>
          </p:nvPr>
        </p:nvSpPr>
        <p:spPr>
          <a:xfrm>
            <a:off x="446036" y="90461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7" name="Text Placeholder 24">
            <a:extLst>
              <a:ext uri="{FF2B5EF4-FFF2-40B4-BE49-F238E27FC236}">
                <a16:creationId xmlns:a16="http://schemas.microsoft.com/office/drawing/2014/main" id="{A83CDDAD-39C8-4E07-B6EB-FFE51042D144}"/>
              </a:ext>
            </a:extLst>
          </p:cNvPr>
          <p:cNvSpPr>
            <a:spLocks noGrp="1"/>
          </p:cNvSpPr>
          <p:nvPr>
            <p:ph type="body" sz="quarter" idx="15" hasCustomPrompt="1"/>
          </p:nvPr>
        </p:nvSpPr>
        <p:spPr>
          <a:xfrm>
            <a:off x="4311755" y="90461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39" name="Text Placeholder 24">
            <a:extLst>
              <a:ext uri="{FF2B5EF4-FFF2-40B4-BE49-F238E27FC236}">
                <a16:creationId xmlns:a16="http://schemas.microsoft.com/office/drawing/2014/main" id="{CD37E07E-B301-4825-868D-633AAB7A8DC1}"/>
              </a:ext>
            </a:extLst>
          </p:cNvPr>
          <p:cNvSpPr>
            <a:spLocks noGrp="1"/>
          </p:cNvSpPr>
          <p:nvPr>
            <p:ph type="body" sz="quarter" idx="17" hasCustomPrompt="1"/>
          </p:nvPr>
        </p:nvSpPr>
        <p:spPr>
          <a:xfrm>
            <a:off x="443759" y="3512208"/>
            <a:ext cx="360878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0" name="Text Placeholder 24">
            <a:extLst>
              <a:ext uri="{FF2B5EF4-FFF2-40B4-BE49-F238E27FC236}">
                <a16:creationId xmlns:a16="http://schemas.microsoft.com/office/drawing/2014/main" id="{D334B593-D76A-4B58-89D1-65F0835FA38C}"/>
              </a:ext>
            </a:extLst>
          </p:cNvPr>
          <p:cNvSpPr>
            <a:spLocks noGrp="1"/>
          </p:cNvSpPr>
          <p:nvPr>
            <p:ph type="body" sz="quarter" idx="19" hasCustomPrompt="1"/>
          </p:nvPr>
        </p:nvSpPr>
        <p:spPr>
          <a:xfrm>
            <a:off x="4311755" y="3512208"/>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cxnSp>
        <p:nvCxnSpPr>
          <p:cNvPr id="41" name="Straight Connector 40">
            <a:extLst>
              <a:ext uri="{FF2B5EF4-FFF2-40B4-BE49-F238E27FC236}">
                <a16:creationId xmlns:a16="http://schemas.microsoft.com/office/drawing/2014/main" id="{3E4AA93C-E103-49E8-A4A1-4A7306C5FEBA}"/>
              </a:ext>
            </a:extLst>
          </p:cNvPr>
          <p:cNvCxnSpPr>
            <a:cxnSpLocks/>
          </p:cNvCxnSpPr>
          <p:nvPr userDrawn="1"/>
        </p:nvCxnSpPr>
        <p:spPr>
          <a:xfrm>
            <a:off x="546100" y="3565525"/>
            <a:ext cx="11091863"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43" name="Text Placeholder 24">
            <a:extLst>
              <a:ext uri="{FF2B5EF4-FFF2-40B4-BE49-F238E27FC236}">
                <a16:creationId xmlns:a16="http://schemas.microsoft.com/office/drawing/2014/main" id="{19CD45E6-5340-4F03-B660-C0B99E6F7850}"/>
              </a:ext>
            </a:extLst>
          </p:cNvPr>
          <p:cNvSpPr>
            <a:spLocks noGrp="1"/>
          </p:cNvSpPr>
          <p:nvPr>
            <p:ph type="body" sz="quarter" idx="21" hasCustomPrompt="1"/>
          </p:nvPr>
        </p:nvSpPr>
        <p:spPr>
          <a:xfrm>
            <a:off x="8012917" y="90461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45" name="Text Placeholder 24">
            <a:extLst>
              <a:ext uri="{FF2B5EF4-FFF2-40B4-BE49-F238E27FC236}">
                <a16:creationId xmlns:a16="http://schemas.microsoft.com/office/drawing/2014/main" id="{87AAE402-6DFA-422E-92C0-E4850A7C8896}"/>
              </a:ext>
            </a:extLst>
          </p:cNvPr>
          <p:cNvSpPr>
            <a:spLocks noGrp="1"/>
          </p:cNvSpPr>
          <p:nvPr>
            <p:ph type="body" sz="quarter" idx="23" hasCustomPrompt="1"/>
          </p:nvPr>
        </p:nvSpPr>
        <p:spPr>
          <a:xfrm>
            <a:off x="8012917" y="3512208"/>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Click to edit master text styles</a:t>
            </a:r>
          </a:p>
        </p:txBody>
      </p:sp>
      <p:sp>
        <p:nvSpPr>
          <p:cNvPr id="16" name="Footer Placeholder 4">
            <a:extLst>
              <a:ext uri="{FF2B5EF4-FFF2-40B4-BE49-F238E27FC236}">
                <a16:creationId xmlns:a16="http://schemas.microsoft.com/office/drawing/2014/main" id="{FA526DD2-9448-44BE-B4B9-C1FCEEAA835C}"/>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17" name="Slide Number Placeholder 5">
            <a:extLst>
              <a:ext uri="{FF2B5EF4-FFF2-40B4-BE49-F238E27FC236}">
                <a16:creationId xmlns:a16="http://schemas.microsoft.com/office/drawing/2014/main" id="{6E8C94CD-9DEA-4C51-924A-40FAB39BE3DD}"/>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19" name="Picture 18">
            <a:extLst>
              <a:ext uri="{FF2B5EF4-FFF2-40B4-BE49-F238E27FC236}">
                <a16:creationId xmlns:a16="http://schemas.microsoft.com/office/drawing/2014/main" id="{6C8E8E5F-7421-4F21-8644-F6262F59CBB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21885671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hasCustomPrompt="1"/>
          </p:nvPr>
        </p:nvSpPr>
        <p:spPr>
          <a:xfrm>
            <a:off x="448056" y="1356068"/>
            <a:ext cx="5486400" cy="4812957"/>
          </a:xfrm>
        </p:spPr>
        <p:txBody>
          <a:bodyPr>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hasCustomPrompt="1"/>
          </p:nvPr>
        </p:nvSpPr>
        <p:spPr>
          <a:xfrm>
            <a:off x="6151562" y="1356068"/>
            <a:ext cx="5486400" cy="4812957"/>
          </a:xfrm>
        </p:spPr>
        <p:txBody>
          <a:bodyPr>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hasCustomPrompt="1"/>
          </p:nvPr>
        </p:nvSpPr>
        <p:spPr>
          <a:xfrm>
            <a:off x="448056" y="818858"/>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GB" dirty="0"/>
              <a:t>Click to edit master text styles</a:t>
            </a:r>
          </a:p>
        </p:txBody>
      </p:sp>
    </p:spTree>
    <p:extLst>
      <p:ext uri="{BB962C8B-B14F-4D97-AF65-F5344CB8AC3E}">
        <p14:creationId xmlns:p14="http://schemas.microsoft.com/office/powerpoint/2010/main" val="297963568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 Conte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hasCustomPrompt="1"/>
          </p:nvPr>
        </p:nvSpPr>
        <p:spPr>
          <a:xfrm>
            <a:off x="448056" y="1356068"/>
            <a:ext cx="5486400" cy="4812957"/>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hasCustomPrompt="1"/>
          </p:nvPr>
        </p:nvSpPr>
        <p:spPr>
          <a:xfrm>
            <a:off x="6151562" y="1356068"/>
            <a:ext cx="5486400" cy="4812957"/>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hasCustomPrompt="1"/>
          </p:nvPr>
        </p:nvSpPr>
        <p:spPr>
          <a:xfrm>
            <a:off x="448056" y="818858"/>
            <a:ext cx="11192256" cy="365760"/>
          </a:xfrm>
        </p:spPr>
        <p:txBody>
          <a:bodyPr vert="horz" lIns="91440" tIns="45720" rIns="91440" bIns="45720" rtlCol="0">
            <a:noAutofit/>
          </a:bodyPr>
          <a:lstStyle>
            <a:lvl1pPr marL="0" indent="0">
              <a:buNone/>
              <a:defRPr lang="en-US" sz="2000" smtClean="0">
                <a:solidFill>
                  <a:schemeClr val="bg1"/>
                </a:solidFill>
              </a:defRPr>
            </a:lvl1pPr>
            <a:lvl2pPr>
              <a:defRPr lang="en-US" smtClean="0"/>
            </a:lvl2pPr>
            <a:lvl3pPr>
              <a:defRPr lang="en-US" smtClean="0"/>
            </a:lvl3pPr>
            <a:lvl4pPr>
              <a:defRPr lang="en-US" smtClean="0"/>
            </a:lvl4pPr>
            <a:lvl5pPr>
              <a:defRPr lang="en-US"/>
            </a:lvl5pPr>
          </a:lstStyle>
          <a:p>
            <a:pPr marL="228600" lvl="0" indent="-228600"/>
            <a:r>
              <a:rPr lang="en-GB" dirty="0"/>
              <a:t>Click to edit master text styles</a:t>
            </a:r>
          </a:p>
        </p:txBody>
      </p:sp>
      <p:sp>
        <p:nvSpPr>
          <p:cNvPr id="6" name="Footer Placeholder 4">
            <a:extLst>
              <a:ext uri="{FF2B5EF4-FFF2-40B4-BE49-F238E27FC236}">
                <a16:creationId xmlns:a16="http://schemas.microsoft.com/office/drawing/2014/main" id="{7CAC0EC5-359E-4E5E-820F-9B6871CF183F}"/>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7" name="Slide Number Placeholder 5">
            <a:extLst>
              <a:ext uri="{FF2B5EF4-FFF2-40B4-BE49-F238E27FC236}">
                <a16:creationId xmlns:a16="http://schemas.microsoft.com/office/drawing/2014/main" id="{28D98555-CF45-4476-8691-6E7BE9FCF3DD}"/>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FE98169E-80D8-47A5-BE44-2A89E7CD99D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14938633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lined text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8E81-0D59-BF41-BF7B-677C751F5031}"/>
              </a:ext>
            </a:extLst>
          </p:cNvPr>
          <p:cNvSpPr>
            <a:spLocks noGrp="1"/>
          </p:cNvSpPr>
          <p:nvPr>
            <p:ph type="title" hasCustomPrompt="1"/>
          </p:nvPr>
        </p:nvSpPr>
        <p:spPr/>
        <p:txBody>
          <a:bodyPr/>
          <a:lstStyle>
            <a:lvl1pPr>
              <a:defRPr/>
            </a:lvl1pPr>
          </a:lstStyle>
          <a:p>
            <a:r>
              <a:rPr lang="en-US" dirty="0"/>
              <a:t>Click to edit master title style</a:t>
            </a:r>
            <a:br>
              <a:rPr lang="en-US" dirty="0"/>
            </a:br>
            <a:r>
              <a:rPr lang="en-US" dirty="0"/>
              <a:t>Click to edit master title style</a:t>
            </a:r>
          </a:p>
        </p:txBody>
      </p:sp>
      <p:sp>
        <p:nvSpPr>
          <p:cNvPr id="3" name="Content Placeholder 2">
            <a:extLst>
              <a:ext uri="{FF2B5EF4-FFF2-40B4-BE49-F238E27FC236}">
                <a16:creationId xmlns:a16="http://schemas.microsoft.com/office/drawing/2014/main" id="{27FFF17C-0C13-7440-BAF8-4AF48C39F36C}"/>
              </a:ext>
            </a:extLst>
          </p:cNvPr>
          <p:cNvSpPr>
            <a:spLocks noGrp="1"/>
          </p:cNvSpPr>
          <p:nvPr>
            <p:ph sz="half" idx="1" hasCustomPrompt="1"/>
          </p:nvPr>
        </p:nvSpPr>
        <p:spPr>
          <a:xfrm>
            <a:off x="448056" y="2013966"/>
            <a:ext cx="5486400" cy="4155059"/>
          </a:xfrm>
        </p:spPr>
        <p:txBody>
          <a:bodyPr>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EDC696CB-855E-3C49-930A-F6300B36958D}"/>
              </a:ext>
            </a:extLst>
          </p:cNvPr>
          <p:cNvSpPr>
            <a:spLocks noGrp="1"/>
          </p:cNvSpPr>
          <p:nvPr>
            <p:ph sz="half" idx="2" hasCustomPrompt="1"/>
          </p:nvPr>
        </p:nvSpPr>
        <p:spPr>
          <a:xfrm>
            <a:off x="6151562" y="2013966"/>
            <a:ext cx="5486400" cy="4155059"/>
          </a:xfrm>
        </p:spPr>
        <p:txBody>
          <a:bodyPr>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7">
            <a:extLst>
              <a:ext uri="{FF2B5EF4-FFF2-40B4-BE49-F238E27FC236}">
                <a16:creationId xmlns:a16="http://schemas.microsoft.com/office/drawing/2014/main" id="{B99B04B5-E0D7-F84C-B5C1-AA08C41B3681}"/>
              </a:ext>
            </a:extLst>
          </p:cNvPr>
          <p:cNvSpPr>
            <a:spLocks noGrp="1"/>
          </p:cNvSpPr>
          <p:nvPr>
            <p:ph type="body" sz="quarter" idx="13" hasCustomPrompt="1"/>
          </p:nvPr>
        </p:nvSpPr>
        <p:spPr>
          <a:xfrm>
            <a:off x="448056" y="1473006"/>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GB" dirty="0"/>
              <a:t>Click to edit master text styles</a:t>
            </a:r>
          </a:p>
        </p:txBody>
      </p:sp>
    </p:spTree>
    <p:extLst>
      <p:ext uri="{BB962C8B-B14F-4D97-AF65-F5344CB8AC3E}">
        <p14:creationId xmlns:p14="http://schemas.microsoft.com/office/powerpoint/2010/main" val="14119176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 lined text_compariso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8E81-0D59-BF41-BF7B-677C751F5031}"/>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br>
              <a:rPr lang="en-US" dirty="0"/>
            </a:br>
            <a:r>
              <a:rPr lang="en-US" dirty="0"/>
              <a:t>click to edit master title style</a:t>
            </a:r>
          </a:p>
        </p:txBody>
      </p:sp>
      <p:sp>
        <p:nvSpPr>
          <p:cNvPr id="3" name="Content Placeholder 2">
            <a:extLst>
              <a:ext uri="{FF2B5EF4-FFF2-40B4-BE49-F238E27FC236}">
                <a16:creationId xmlns:a16="http://schemas.microsoft.com/office/drawing/2014/main" id="{27FFF17C-0C13-7440-BAF8-4AF48C39F36C}"/>
              </a:ext>
            </a:extLst>
          </p:cNvPr>
          <p:cNvSpPr>
            <a:spLocks noGrp="1"/>
          </p:cNvSpPr>
          <p:nvPr>
            <p:ph sz="half" idx="1" hasCustomPrompt="1"/>
          </p:nvPr>
        </p:nvSpPr>
        <p:spPr>
          <a:xfrm>
            <a:off x="448056" y="2013966"/>
            <a:ext cx="5486400" cy="4155059"/>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EDC696CB-855E-3C49-930A-F6300B36958D}"/>
              </a:ext>
            </a:extLst>
          </p:cNvPr>
          <p:cNvSpPr>
            <a:spLocks noGrp="1"/>
          </p:cNvSpPr>
          <p:nvPr>
            <p:ph sz="half" idx="2" hasCustomPrompt="1"/>
          </p:nvPr>
        </p:nvSpPr>
        <p:spPr>
          <a:xfrm>
            <a:off x="6151562" y="2013966"/>
            <a:ext cx="5486400" cy="4155059"/>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7">
            <a:extLst>
              <a:ext uri="{FF2B5EF4-FFF2-40B4-BE49-F238E27FC236}">
                <a16:creationId xmlns:a16="http://schemas.microsoft.com/office/drawing/2014/main" id="{B99B04B5-E0D7-F84C-B5C1-AA08C41B3681}"/>
              </a:ext>
            </a:extLst>
          </p:cNvPr>
          <p:cNvSpPr>
            <a:spLocks noGrp="1"/>
          </p:cNvSpPr>
          <p:nvPr>
            <p:ph type="body" sz="quarter" idx="13" hasCustomPrompt="1"/>
          </p:nvPr>
        </p:nvSpPr>
        <p:spPr>
          <a:xfrm>
            <a:off x="448056" y="1473006"/>
            <a:ext cx="11192256" cy="365760"/>
          </a:xfrm>
        </p:spPr>
        <p:txBody>
          <a:bodyPr vert="horz" lIns="91440" tIns="45720" rIns="91440" bIns="45720" rtlCol="0">
            <a:noAutofit/>
          </a:bodyPr>
          <a:lstStyle>
            <a:lvl1pPr marL="0" indent="0">
              <a:buNone/>
              <a:defRPr lang="en-US" sz="2000" smtClean="0">
                <a:solidFill>
                  <a:schemeClr val="bg1"/>
                </a:solidFill>
              </a:defRPr>
            </a:lvl1pPr>
            <a:lvl2pPr>
              <a:defRPr lang="en-US" smtClean="0"/>
            </a:lvl2pPr>
            <a:lvl3pPr>
              <a:defRPr lang="en-US" smtClean="0"/>
            </a:lvl3pPr>
            <a:lvl4pPr>
              <a:defRPr lang="en-US" smtClean="0"/>
            </a:lvl4pPr>
            <a:lvl5pPr>
              <a:defRPr lang="en-US"/>
            </a:lvl5pPr>
          </a:lstStyle>
          <a:p>
            <a:pPr marL="228600" lvl="0" indent="-228600"/>
            <a:r>
              <a:rPr lang="en-GB" dirty="0"/>
              <a:t>Click to edit master text styles</a:t>
            </a:r>
          </a:p>
        </p:txBody>
      </p:sp>
      <p:sp>
        <p:nvSpPr>
          <p:cNvPr id="6" name="Footer Placeholder 4">
            <a:extLst>
              <a:ext uri="{FF2B5EF4-FFF2-40B4-BE49-F238E27FC236}">
                <a16:creationId xmlns:a16="http://schemas.microsoft.com/office/drawing/2014/main" id="{79F3A198-4527-4BC5-8DE2-A444BA2A71EC}"/>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7" name="Slide Number Placeholder 5">
            <a:extLst>
              <a:ext uri="{FF2B5EF4-FFF2-40B4-BE49-F238E27FC236}">
                <a16:creationId xmlns:a16="http://schemas.microsoft.com/office/drawing/2014/main" id="{E17FF093-492B-45CB-BF65-617E54578206}"/>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F53143B4-5D99-4A0F-8A80-5541C42267F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25641681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6150539"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15053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3612742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ntent w headings [Dark]">
    <p:bg>
      <p:bgPr>
        <a:solidFill>
          <a:schemeClr val="tx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57228"/>
            <a:ext cx="5486400" cy="4411797"/>
          </a:xfrm>
        </p:spPr>
        <p:txBody>
          <a:bodyPr>
            <a:noAutofit/>
          </a:bodyPr>
          <a:lstStyle>
            <a:lvl1pPr marL="227013" indent="-227013">
              <a:buFont typeface="Arial" panose="020B0604020202020204" pitchFamily="34" charset="0"/>
              <a:buChar char="•"/>
              <a:defRPr sz="1800" b="0">
                <a:solidFill>
                  <a:schemeClr val="bg1"/>
                </a:solidFill>
              </a:defRPr>
            </a:lvl1pPr>
            <a:lvl2pPr marL="517525" indent="-234950">
              <a:buFont typeface="Century Gothic" panose="020B0502020202020204" pitchFamily="34" charset="0"/>
              <a:buChar char="–"/>
              <a:defRPr sz="1800">
                <a:solidFill>
                  <a:schemeClr val="bg1"/>
                </a:solidFill>
              </a:defRPr>
            </a:lvl2pPr>
            <a:lvl3pPr marL="800100" indent="-228600">
              <a:buFont typeface="Century Gothic" panose="020B0502020202020204" pitchFamily="34" charset="0"/>
              <a:buChar char="–"/>
              <a:defRPr sz="1800">
                <a:solidFill>
                  <a:schemeClr val="bg1"/>
                </a:solidFill>
              </a:defRPr>
            </a:lvl3pPr>
            <a:lvl4pPr marL="1084263" indent="-227013">
              <a:buFont typeface="Century Gothic" panose="020B0502020202020204" pitchFamily="34" charset="0"/>
              <a:buChar char="–"/>
              <a:defRPr sz="1800">
                <a:solidFill>
                  <a:schemeClr val="bg1"/>
                </a:solidFill>
              </a:defRPr>
            </a:lvl4pPr>
            <a:lvl5pPr marL="1374775" indent="-234950">
              <a:buFont typeface="Century Gothic" panose="020B0502020202020204" pitchFamily="34" charset="0"/>
              <a:buChar char="–"/>
              <a:defRPr sz="18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6150539" y="1757228"/>
            <a:ext cx="5486400" cy="4411797"/>
          </a:xfrm>
        </p:spPr>
        <p:txBody>
          <a:bodyPr>
            <a:noAutofit/>
          </a:bodyPr>
          <a:lstStyle>
            <a:lvl1pPr marL="227013" indent="-227013">
              <a:buFont typeface="Arial" panose="020B0604020202020204" pitchFamily="34" charset="0"/>
              <a:buChar char="•"/>
              <a:defRPr sz="1800" b="0">
                <a:solidFill>
                  <a:schemeClr val="bg1"/>
                </a:solidFill>
              </a:defRPr>
            </a:lvl1pPr>
            <a:lvl2pPr marL="517525" indent="-234950">
              <a:buFont typeface="Century Gothic" panose="020B0502020202020204" pitchFamily="34" charset="0"/>
              <a:buChar char="–"/>
              <a:defRPr sz="1800">
                <a:solidFill>
                  <a:schemeClr val="bg1"/>
                </a:solidFill>
              </a:defRPr>
            </a:lvl2pPr>
            <a:lvl3pPr marL="800100" indent="-228600">
              <a:buFont typeface="Century Gothic" panose="020B0502020202020204" pitchFamily="34" charset="0"/>
              <a:buChar char="–"/>
              <a:defRPr sz="1800">
                <a:solidFill>
                  <a:schemeClr val="bg1"/>
                </a:solidFill>
              </a:defRPr>
            </a:lvl3pPr>
            <a:lvl4pPr marL="1084263" indent="-227013">
              <a:buFont typeface="Century Gothic" panose="020B0502020202020204" pitchFamily="34" charset="0"/>
              <a:buChar char="–"/>
              <a:defRPr sz="1800">
                <a:solidFill>
                  <a:schemeClr val="bg1"/>
                </a:solidFill>
              </a:defRPr>
            </a:lvl4pPr>
            <a:lvl5pPr marL="1374775" indent="-234950">
              <a:buFont typeface="Century Gothic" panose="020B0502020202020204" pitchFamily="34" charset="0"/>
              <a:buChar char="–"/>
              <a:defRPr sz="18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lvl1pPr>
              <a:defRPr>
                <a:solidFill>
                  <a:schemeClr val="bg1"/>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9"/>
            <a:ext cx="5486400" cy="392112"/>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150539" y="1341439"/>
            <a:ext cx="5486400" cy="392112"/>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7" name="Footer Placeholder 4">
            <a:extLst>
              <a:ext uri="{FF2B5EF4-FFF2-40B4-BE49-F238E27FC236}">
                <a16:creationId xmlns:a16="http://schemas.microsoft.com/office/drawing/2014/main" id="{A462BF58-6180-4C57-B8DB-6DF93B39BA1C}"/>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8" name="Slide Number Placeholder 5">
            <a:extLst>
              <a:ext uri="{FF2B5EF4-FFF2-40B4-BE49-F238E27FC236}">
                <a16:creationId xmlns:a16="http://schemas.microsoft.com/office/drawing/2014/main" id="{0DC22853-6B25-45C7-A4E3-DCEEFBE057D7}"/>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BE7CBD1F-E473-4C3C-937C-220E556D7F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142672933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9245280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641604"/>
          </a:xfrm>
        </p:spPr>
        <p:txBody>
          <a:bodyPr>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47703"/>
            <a:ext cx="3469894" cy="442132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308666" y="1747703"/>
            <a:ext cx="3469894" cy="442132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hasCustomPrompt="1"/>
          </p:nvPr>
        </p:nvSpPr>
        <p:spPr>
          <a:xfrm>
            <a:off x="8169276" y="1747703"/>
            <a:ext cx="3469894" cy="442132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0193151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hree Content w heading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7"/>
            <a:ext cx="11192256" cy="641604"/>
          </a:xfrm>
        </p:spPr>
        <p:txBody>
          <a:bodyPr>
            <a:noAutofit/>
          </a:bodyPr>
          <a:lstStyle>
            <a:lvl1pPr>
              <a:defRPr>
                <a:solidFill>
                  <a:schemeClr val="bg1"/>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1747703"/>
            <a:ext cx="3469894" cy="4421322"/>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430866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4308666" y="1747703"/>
            <a:ext cx="3469894" cy="4421322"/>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816927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8169276" y="1747703"/>
            <a:ext cx="3469894" cy="4421322"/>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Footer Placeholder 4">
            <a:extLst>
              <a:ext uri="{FF2B5EF4-FFF2-40B4-BE49-F238E27FC236}">
                <a16:creationId xmlns:a16="http://schemas.microsoft.com/office/drawing/2014/main" id="{C396C8B7-CDBA-48ED-8390-968F1150BC40}"/>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12" name="Slide Number Placeholder 5">
            <a:extLst>
              <a:ext uri="{FF2B5EF4-FFF2-40B4-BE49-F238E27FC236}">
                <a16:creationId xmlns:a16="http://schemas.microsoft.com/office/drawing/2014/main" id="{96E74C30-1663-4407-8CB7-2DDDD96B69C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13" name="Picture 12">
            <a:extLst>
              <a:ext uri="{FF2B5EF4-FFF2-40B4-BE49-F238E27FC236}">
                <a16:creationId xmlns:a16="http://schemas.microsoft.com/office/drawing/2014/main" id="{5167F845-67B7-441F-B15D-C220FE24B7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256718191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449251" y="320902"/>
            <a:ext cx="11188711" cy="641123"/>
          </a:xfrm>
        </p:spPr>
        <p:txBody>
          <a:bodyPr>
            <a:noAutofit/>
          </a:bodyPr>
          <a:lstStyle/>
          <a:p>
            <a:r>
              <a:rPr lang="en-GB" dirty="0"/>
              <a:t>Click to edit master title style</a:t>
            </a:r>
            <a:endParaRPr lang="en-US" dirty="0"/>
          </a:p>
        </p:txBody>
      </p:sp>
    </p:spTree>
    <p:extLst>
      <p:ext uri="{BB962C8B-B14F-4D97-AF65-F5344CB8AC3E}">
        <p14:creationId xmlns:p14="http://schemas.microsoft.com/office/powerpoint/2010/main" val="279771813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1_Title Only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3" name="Footer Placeholder 4">
            <a:extLst>
              <a:ext uri="{FF2B5EF4-FFF2-40B4-BE49-F238E27FC236}">
                <a16:creationId xmlns:a16="http://schemas.microsoft.com/office/drawing/2014/main" id="{90112EAB-03AC-4B9B-86B7-460A53D07A3D}"/>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4" name="Slide Number Placeholder 5">
            <a:extLst>
              <a:ext uri="{FF2B5EF4-FFF2-40B4-BE49-F238E27FC236}">
                <a16:creationId xmlns:a16="http://schemas.microsoft.com/office/drawing/2014/main" id="{D910AF2C-0640-4B63-8C5A-493CD362EDE6}"/>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5" name="Picture 4">
            <a:extLst>
              <a:ext uri="{FF2B5EF4-FFF2-40B4-BE49-F238E27FC236}">
                <a16:creationId xmlns:a16="http://schemas.microsoft.com/office/drawing/2014/main" id="{4DCDD888-EF13-49B2-BE76-8560D5911AF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426668494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lvl1pPr>
          </a:lstStyle>
          <a:p>
            <a:pPr lvl="0"/>
            <a:r>
              <a:rPr lang="en-GB" dirty="0"/>
              <a:t>Click to edit master text styles</a:t>
            </a:r>
          </a:p>
        </p:txBody>
      </p:sp>
    </p:spTree>
    <p:extLst>
      <p:ext uri="{BB962C8B-B14F-4D97-AF65-F5344CB8AC3E}">
        <p14:creationId xmlns:p14="http://schemas.microsoft.com/office/powerpoint/2010/main" val="107932245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with Subtitle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bg1"/>
                </a:solidFill>
              </a:defRPr>
            </a:lvl1pPr>
          </a:lstStyle>
          <a:p>
            <a:pPr lvl="0"/>
            <a:r>
              <a:rPr lang="en-GB" dirty="0"/>
              <a:t>Click to edit master text styles</a:t>
            </a:r>
          </a:p>
        </p:txBody>
      </p:sp>
      <p:sp>
        <p:nvSpPr>
          <p:cNvPr id="4" name="Footer Placeholder 4">
            <a:extLst>
              <a:ext uri="{FF2B5EF4-FFF2-40B4-BE49-F238E27FC236}">
                <a16:creationId xmlns:a16="http://schemas.microsoft.com/office/drawing/2014/main" id="{6AE0D1BB-39A5-434F-8342-CCFB42194E0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5" name="Slide Number Placeholder 5">
            <a:extLst>
              <a:ext uri="{FF2B5EF4-FFF2-40B4-BE49-F238E27FC236}">
                <a16:creationId xmlns:a16="http://schemas.microsoft.com/office/drawing/2014/main" id="{44BFD895-3D40-4A7E-95F9-FF9E603F8227}"/>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6" name="Picture 5">
            <a:extLst>
              <a:ext uri="{FF2B5EF4-FFF2-40B4-BE49-F238E27FC236}">
                <a16:creationId xmlns:a16="http://schemas.microsoft.com/office/drawing/2014/main" id="{64F90EA5-C544-47E1-B345-5D854BFA861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7322841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GB"/>
              <a:t>Click to edit Master title style</a:t>
            </a:r>
            <a:endParaRPr lang="en-US"/>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GB"/>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350962"/>
            <a:ext cx="11091861" cy="4817116"/>
          </a:xfrm>
        </p:spPr>
        <p:txBody>
          <a:bodyPr>
            <a:noAutofit/>
          </a:bodyPr>
          <a:lstStyle/>
          <a:p>
            <a:r>
              <a:rPr lang="en-GB"/>
              <a:t>Click icon to add table</a:t>
            </a:r>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816864"/>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12884412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For Table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lvl1pPr>
              <a:defRPr>
                <a:solidFill>
                  <a:schemeClr val="bg1"/>
                </a:solidFill>
              </a:defRPr>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solidFill>
                  <a:schemeClr val="bg1"/>
                </a:solidFill>
              </a:defRPr>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GB"/>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350962"/>
            <a:ext cx="11091861" cy="4817116"/>
          </a:xfrm>
        </p:spPr>
        <p:txBody>
          <a:bodyPr>
            <a:noAutofit/>
          </a:bodyPr>
          <a:lstStyle>
            <a:lvl1pPr>
              <a:defRPr>
                <a:solidFill>
                  <a:schemeClr val="bg1"/>
                </a:solidFill>
              </a:defRPr>
            </a:lvl1pPr>
          </a:lstStyle>
          <a:p>
            <a:r>
              <a:rPr lang="en-GB"/>
              <a:t>Click icon to add table</a:t>
            </a:r>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816864"/>
            <a:ext cx="11192256" cy="365760"/>
          </a:xfrm>
        </p:spPr>
        <p:txBody>
          <a:bodyPr vert="horz" lIns="91440" tIns="45720" rIns="91440" bIns="45720" rtlCol="0">
            <a:noAutofit/>
          </a:bodyPr>
          <a:lstStyle>
            <a:lvl1pPr>
              <a:buNone/>
              <a:defRPr lang="en-US" sz="2000" smtClean="0">
                <a:solidFill>
                  <a:schemeClr val="bg1"/>
                </a:solidFill>
              </a:defRPr>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
        <p:nvSpPr>
          <p:cNvPr id="9" name="Footer Placeholder 4">
            <a:extLst>
              <a:ext uri="{FF2B5EF4-FFF2-40B4-BE49-F238E27FC236}">
                <a16:creationId xmlns:a16="http://schemas.microsoft.com/office/drawing/2014/main" id="{8D30CA08-2826-4160-BF4E-42EA69CC287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10" name="Slide Number Placeholder 5">
            <a:extLst>
              <a:ext uri="{FF2B5EF4-FFF2-40B4-BE49-F238E27FC236}">
                <a16:creationId xmlns:a16="http://schemas.microsoft.com/office/drawing/2014/main" id="{1446CE37-A96C-46EF-81D6-A9F0963F5B26}"/>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11" name="Picture 10">
            <a:extLst>
              <a:ext uri="{FF2B5EF4-FFF2-40B4-BE49-F238E27FC236}">
                <a16:creationId xmlns:a16="http://schemas.microsoft.com/office/drawing/2014/main" id="{5EA5DA0E-884A-4A4E-AA17-395E202A1FD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154991803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GB"/>
              <a:t>Click to edit Master text styles</a:t>
            </a:r>
          </a:p>
        </p:txBody>
      </p:sp>
    </p:spTree>
    <p:extLst>
      <p:ext uri="{BB962C8B-B14F-4D97-AF65-F5344CB8AC3E}">
        <p14:creationId xmlns:p14="http://schemas.microsoft.com/office/powerpoint/2010/main" val="162670077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For Chart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GB"/>
              <a:t>Click to edit Master text styles</a:t>
            </a:r>
          </a:p>
        </p:txBody>
      </p:sp>
      <p:sp>
        <p:nvSpPr>
          <p:cNvPr id="4" name="Footer Placeholder 4">
            <a:extLst>
              <a:ext uri="{FF2B5EF4-FFF2-40B4-BE49-F238E27FC236}">
                <a16:creationId xmlns:a16="http://schemas.microsoft.com/office/drawing/2014/main" id="{9D068096-4096-41AD-AC63-2D176EA4621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5" name="Slide Number Placeholder 5">
            <a:extLst>
              <a:ext uri="{FF2B5EF4-FFF2-40B4-BE49-F238E27FC236}">
                <a16:creationId xmlns:a16="http://schemas.microsoft.com/office/drawing/2014/main" id="{0B91EB88-D539-4829-AEDF-E1CA37D282F0}"/>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7" name="Picture 6">
            <a:extLst>
              <a:ext uri="{FF2B5EF4-FFF2-40B4-BE49-F238E27FC236}">
                <a16:creationId xmlns:a16="http://schemas.microsoft.com/office/drawing/2014/main" id="{0D05039F-CF9B-44E7-BB29-8043D0D90D8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412471828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Footer Placeholder 4">
            <a:extLst>
              <a:ext uri="{FF2B5EF4-FFF2-40B4-BE49-F238E27FC236}">
                <a16:creationId xmlns:a16="http://schemas.microsoft.com/office/drawing/2014/main" id="{BD0F51A8-8C21-47D4-BBC7-514E2B35B59A}"/>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5" name="Slide Number Placeholder 5">
            <a:extLst>
              <a:ext uri="{FF2B5EF4-FFF2-40B4-BE49-F238E27FC236}">
                <a16:creationId xmlns:a16="http://schemas.microsoft.com/office/drawing/2014/main" id="{952E40B5-0E5F-44E9-8841-E22FC336BBFD}"/>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6" name="Picture 5">
            <a:extLst>
              <a:ext uri="{FF2B5EF4-FFF2-40B4-BE49-F238E27FC236}">
                <a16:creationId xmlns:a16="http://schemas.microsoft.com/office/drawing/2014/main" id="{92B1C9C1-FBA4-4F67-AE3C-D60CADD7FF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149521973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2" y="6400800"/>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GB"/>
              <a:t>Click to edit Master text styles</a:t>
            </a:r>
          </a:p>
        </p:txBody>
      </p:sp>
    </p:spTree>
    <p:extLst>
      <p:ext uri="{BB962C8B-B14F-4D97-AF65-F5344CB8AC3E}">
        <p14:creationId xmlns:p14="http://schemas.microsoft.com/office/powerpoint/2010/main" val="27371876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 Blank slide for charts, screenshots [Dark]">
    <p:bg>
      <p:bgPr>
        <a:solidFill>
          <a:schemeClr val="tx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2" y="6400800"/>
            <a:ext cx="5913438" cy="214738"/>
          </a:xfrm>
        </p:spPr>
        <p:txBody>
          <a:bodyPr anchor="b" anchorCtr="0">
            <a:noAutofit/>
          </a:bodyPr>
          <a:lstStyle>
            <a:lvl1pPr marL="0" indent="0">
              <a:lnSpc>
                <a:spcPct val="100000"/>
              </a:lnSpc>
              <a:spcBef>
                <a:spcPts val="300"/>
              </a:spcBef>
              <a:spcAft>
                <a:spcPts val="0"/>
              </a:spcAft>
              <a:buFontTx/>
              <a:buNone/>
              <a:defRPr sz="600">
                <a:solidFill>
                  <a:schemeClr val="bg1"/>
                </a:solidFill>
              </a:defRPr>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GB"/>
              <a:t>Click to edit Master text styles</a:t>
            </a:r>
          </a:p>
        </p:txBody>
      </p:sp>
      <p:sp>
        <p:nvSpPr>
          <p:cNvPr id="3" name="Footer Placeholder 4">
            <a:extLst>
              <a:ext uri="{FF2B5EF4-FFF2-40B4-BE49-F238E27FC236}">
                <a16:creationId xmlns:a16="http://schemas.microsoft.com/office/drawing/2014/main" id="{AC470B68-39CB-4C7B-9DB9-A417F3A0D2F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4" name="Slide Number Placeholder 5">
            <a:extLst>
              <a:ext uri="{FF2B5EF4-FFF2-40B4-BE49-F238E27FC236}">
                <a16:creationId xmlns:a16="http://schemas.microsoft.com/office/drawing/2014/main" id="{A0CD87C7-4EC8-4D7A-B585-6AF6D53A6E2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6" name="Picture 5">
            <a:extLst>
              <a:ext uri="{FF2B5EF4-FFF2-40B4-BE49-F238E27FC236}">
                <a16:creationId xmlns:a16="http://schemas.microsoft.com/office/drawing/2014/main" id="{E6BCF227-E6BB-4C5D-AF30-73474DDB254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34053864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8309" y="2952750"/>
            <a:ext cx="3514447" cy="3214219"/>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48310" y="1782763"/>
            <a:ext cx="3574302"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hasCustomPrompt="1"/>
          </p:nvPr>
        </p:nvSpPr>
        <p:spPr>
          <a:xfrm>
            <a:off x="4308665" y="2952750"/>
            <a:ext cx="3464976" cy="3216275"/>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4308666" y="1782763"/>
            <a:ext cx="3602736"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hasCustomPrompt="1"/>
          </p:nvPr>
        </p:nvSpPr>
        <p:spPr>
          <a:xfrm>
            <a:off x="8169276" y="2952750"/>
            <a:ext cx="3468686" cy="3214219"/>
          </a:xfrm>
          <a:noFill/>
        </p:spPr>
        <p:txBody>
          <a:bodyPr>
            <a:noAutofit/>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8169276" y="1782763"/>
            <a:ext cx="3468687"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13" name="Text Placeholder 2">
            <a:extLst>
              <a:ext uri="{FF2B5EF4-FFF2-40B4-BE49-F238E27FC236}">
                <a16:creationId xmlns:a16="http://schemas.microsoft.com/office/drawing/2014/main" id="{8D9D70C2-DA34-4858-80B2-55B6FE86947F}"/>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4" name="Text Placeholder 4">
            <a:extLst>
              <a:ext uri="{FF2B5EF4-FFF2-40B4-BE49-F238E27FC236}">
                <a16:creationId xmlns:a16="http://schemas.microsoft.com/office/drawing/2014/main" id="{40728725-7A78-487E-BA78-C479F2AD7716}"/>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5" name="Text Placeholder 4">
            <a:extLst>
              <a:ext uri="{FF2B5EF4-FFF2-40B4-BE49-F238E27FC236}">
                <a16:creationId xmlns:a16="http://schemas.microsoft.com/office/drawing/2014/main" id="{39F5B072-E379-4A42-8C45-0B070D40CD1D}"/>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63630907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tats-Number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8309" y="2952750"/>
            <a:ext cx="3514447" cy="3214219"/>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48310" y="1782763"/>
            <a:ext cx="3574302"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hasCustomPrompt="1"/>
          </p:nvPr>
        </p:nvSpPr>
        <p:spPr>
          <a:xfrm>
            <a:off x="4308665" y="2952750"/>
            <a:ext cx="3464976" cy="321627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4308666" y="1782763"/>
            <a:ext cx="3602736"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hasCustomPrompt="1"/>
          </p:nvPr>
        </p:nvSpPr>
        <p:spPr>
          <a:xfrm>
            <a:off x="8169276" y="2952750"/>
            <a:ext cx="3468686" cy="3214219"/>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8169276" y="1782763"/>
            <a:ext cx="3468687"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13" name="Text Placeholder 2">
            <a:extLst>
              <a:ext uri="{FF2B5EF4-FFF2-40B4-BE49-F238E27FC236}">
                <a16:creationId xmlns:a16="http://schemas.microsoft.com/office/drawing/2014/main" id="{8D9D70C2-DA34-4858-80B2-55B6FE86947F}"/>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4" name="Text Placeholder 4">
            <a:extLst>
              <a:ext uri="{FF2B5EF4-FFF2-40B4-BE49-F238E27FC236}">
                <a16:creationId xmlns:a16="http://schemas.microsoft.com/office/drawing/2014/main" id="{40728725-7A78-487E-BA78-C479F2AD7716}"/>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5" name="Text Placeholder 4">
            <a:extLst>
              <a:ext uri="{FF2B5EF4-FFF2-40B4-BE49-F238E27FC236}">
                <a16:creationId xmlns:a16="http://schemas.microsoft.com/office/drawing/2014/main" id="{39F5B072-E379-4A42-8C45-0B070D40CD1D}"/>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2" name="Footer Placeholder 4">
            <a:extLst>
              <a:ext uri="{FF2B5EF4-FFF2-40B4-BE49-F238E27FC236}">
                <a16:creationId xmlns:a16="http://schemas.microsoft.com/office/drawing/2014/main" id="{C24EA8AE-6385-4897-B9FB-6D23146CA5D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16" name="Slide Number Placeholder 5">
            <a:extLst>
              <a:ext uri="{FF2B5EF4-FFF2-40B4-BE49-F238E27FC236}">
                <a16:creationId xmlns:a16="http://schemas.microsoft.com/office/drawing/2014/main" id="{2187199B-4F36-4DC6-BFC0-190D00F49171}"/>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17" name="Picture 16">
            <a:extLst>
              <a:ext uri="{FF2B5EF4-FFF2-40B4-BE49-F238E27FC236}">
                <a16:creationId xmlns:a16="http://schemas.microsoft.com/office/drawing/2014/main" id="{A0F15CB4-D669-4094-AF9D-9AFA820D93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200083366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7209" y="2943900"/>
            <a:ext cx="3574302" cy="322512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hasCustomPrompt="1"/>
          </p:nvPr>
        </p:nvSpPr>
        <p:spPr>
          <a:xfrm>
            <a:off x="4308665" y="2943900"/>
            <a:ext cx="3602736" cy="322512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hasCustomPrompt="1"/>
          </p:nvPr>
        </p:nvSpPr>
        <p:spPr>
          <a:xfrm>
            <a:off x="8169276" y="2943900"/>
            <a:ext cx="3468686" cy="322512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Text Placeholder 24">
            <a:extLst>
              <a:ext uri="{FF2B5EF4-FFF2-40B4-BE49-F238E27FC236}">
                <a16:creationId xmlns:a16="http://schemas.microsoft.com/office/drawing/2014/main" id="{B77D805D-4537-4F67-B702-4843A8BEFFA0}"/>
              </a:ext>
            </a:extLst>
          </p:cNvPr>
          <p:cNvSpPr>
            <a:spLocks noGrp="1"/>
          </p:cNvSpPr>
          <p:nvPr>
            <p:ph type="body" sz="quarter" idx="15" hasCustomPrompt="1"/>
          </p:nvPr>
        </p:nvSpPr>
        <p:spPr>
          <a:xfrm>
            <a:off x="448310" y="1782763"/>
            <a:ext cx="3574302"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14" name="Text Placeholder 24">
            <a:extLst>
              <a:ext uri="{FF2B5EF4-FFF2-40B4-BE49-F238E27FC236}">
                <a16:creationId xmlns:a16="http://schemas.microsoft.com/office/drawing/2014/main" id="{AB6E9E00-7DF7-4E8C-8E46-72A07C661A31}"/>
              </a:ext>
            </a:extLst>
          </p:cNvPr>
          <p:cNvSpPr>
            <a:spLocks noGrp="1"/>
          </p:cNvSpPr>
          <p:nvPr>
            <p:ph type="body" sz="quarter" idx="21" hasCustomPrompt="1"/>
          </p:nvPr>
        </p:nvSpPr>
        <p:spPr>
          <a:xfrm>
            <a:off x="4308666" y="1782763"/>
            <a:ext cx="3602736"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15" name="Text Placeholder 24">
            <a:extLst>
              <a:ext uri="{FF2B5EF4-FFF2-40B4-BE49-F238E27FC236}">
                <a16:creationId xmlns:a16="http://schemas.microsoft.com/office/drawing/2014/main" id="{92B46BB5-1EE0-48FB-89C0-38A6313937DB}"/>
              </a:ext>
            </a:extLst>
          </p:cNvPr>
          <p:cNvSpPr>
            <a:spLocks noGrp="1"/>
          </p:cNvSpPr>
          <p:nvPr>
            <p:ph type="body" sz="quarter" idx="24" hasCustomPrompt="1"/>
          </p:nvPr>
        </p:nvSpPr>
        <p:spPr>
          <a:xfrm>
            <a:off x="8169276" y="1782763"/>
            <a:ext cx="3468687"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16" name="Text Placeholder 2">
            <a:extLst>
              <a:ext uri="{FF2B5EF4-FFF2-40B4-BE49-F238E27FC236}">
                <a16:creationId xmlns:a16="http://schemas.microsoft.com/office/drawing/2014/main" id="{ADA46599-BD88-4219-B513-2A85F70A69D0}"/>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7" name="Text Placeholder 4">
            <a:extLst>
              <a:ext uri="{FF2B5EF4-FFF2-40B4-BE49-F238E27FC236}">
                <a16:creationId xmlns:a16="http://schemas.microsoft.com/office/drawing/2014/main" id="{B8E23781-F5F1-4D11-AD56-E2E2EAE3E071}"/>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8" name="Text Placeholder 4">
            <a:extLst>
              <a:ext uri="{FF2B5EF4-FFF2-40B4-BE49-F238E27FC236}">
                <a16:creationId xmlns:a16="http://schemas.microsoft.com/office/drawing/2014/main" id="{90D1D088-BEC3-4B63-BB35-68FD6EC298E8}"/>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32866033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tats-Numbers_1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dirty="0"/>
              <a:t>Click to edit master title style</a:t>
            </a:r>
            <a:endParaRPr lang="en-US" dirty="0"/>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7209" y="2943900"/>
            <a:ext cx="3574302" cy="322512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hasCustomPrompt="1"/>
          </p:nvPr>
        </p:nvSpPr>
        <p:spPr>
          <a:xfrm>
            <a:off x="4308665" y="2943900"/>
            <a:ext cx="3602736" cy="322512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hasCustomPrompt="1"/>
          </p:nvPr>
        </p:nvSpPr>
        <p:spPr>
          <a:xfrm>
            <a:off x="8169276" y="2943900"/>
            <a:ext cx="3468686" cy="322512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Text Placeholder 24">
            <a:extLst>
              <a:ext uri="{FF2B5EF4-FFF2-40B4-BE49-F238E27FC236}">
                <a16:creationId xmlns:a16="http://schemas.microsoft.com/office/drawing/2014/main" id="{B77D805D-4537-4F67-B702-4843A8BEFFA0}"/>
              </a:ext>
            </a:extLst>
          </p:cNvPr>
          <p:cNvSpPr>
            <a:spLocks noGrp="1"/>
          </p:cNvSpPr>
          <p:nvPr>
            <p:ph type="body" sz="quarter" idx="15" hasCustomPrompt="1"/>
          </p:nvPr>
        </p:nvSpPr>
        <p:spPr>
          <a:xfrm>
            <a:off x="448310" y="1782763"/>
            <a:ext cx="3574302"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14" name="Text Placeholder 24">
            <a:extLst>
              <a:ext uri="{FF2B5EF4-FFF2-40B4-BE49-F238E27FC236}">
                <a16:creationId xmlns:a16="http://schemas.microsoft.com/office/drawing/2014/main" id="{AB6E9E00-7DF7-4E8C-8E46-72A07C661A31}"/>
              </a:ext>
            </a:extLst>
          </p:cNvPr>
          <p:cNvSpPr>
            <a:spLocks noGrp="1"/>
          </p:cNvSpPr>
          <p:nvPr>
            <p:ph type="body" sz="quarter" idx="21" hasCustomPrompt="1"/>
          </p:nvPr>
        </p:nvSpPr>
        <p:spPr>
          <a:xfrm>
            <a:off x="4308666" y="1782763"/>
            <a:ext cx="3602736"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15" name="Text Placeholder 24">
            <a:extLst>
              <a:ext uri="{FF2B5EF4-FFF2-40B4-BE49-F238E27FC236}">
                <a16:creationId xmlns:a16="http://schemas.microsoft.com/office/drawing/2014/main" id="{92B46BB5-1EE0-48FB-89C0-38A6313937DB}"/>
              </a:ext>
            </a:extLst>
          </p:cNvPr>
          <p:cNvSpPr>
            <a:spLocks noGrp="1"/>
          </p:cNvSpPr>
          <p:nvPr>
            <p:ph type="body" sz="quarter" idx="24" hasCustomPrompt="1"/>
          </p:nvPr>
        </p:nvSpPr>
        <p:spPr>
          <a:xfrm>
            <a:off x="8169276" y="1782763"/>
            <a:ext cx="3468687"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t>
            </a:r>
          </a:p>
        </p:txBody>
      </p:sp>
      <p:sp>
        <p:nvSpPr>
          <p:cNvPr id="16" name="Text Placeholder 2">
            <a:extLst>
              <a:ext uri="{FF2B5EF4-FFF2-40B4-BE49-F238E27FC236}">
                <a16:creationId xmlns:a16="http://schemas.microsoft.com/office/drawing/2014/main" id="{ADA46599-BD88-4219-B513-2A85F70A69D0}"/>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7" name="Text Placeholder 4">
            <a:extLst>
              <a:ext uri="{FF2B5EF4-FFF2-40B4-BE49-F238E27FC236}">
                <a16:creationId xmlns:a16="http://schemas.microsoft.com/office/drawing/2014/main" id="{B8E23781-F5F1-4D11-AD56-E2E2EAE3E071}"/>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8" name="Text Placeholder 4">
            <a:extLst>
              <a:ext uri="{FF2B5EF4-FFF2-40B4-BE49-F238E27FC236}">
                <a16:creationId xmlns:a16="http://schemas.microsoft.com/office/drawing/2014/main" id="{90D1D088-BEC3-4B63-BB35-68FD6EC298E8}"/>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2" name="Footer Placeholder 4">
            <a:extLst>
              <a:ext uri="{FF2B5EF4-FFF2-40B4-BE49-F238E27FC236}">
                <a16:creationId xmlns:a16="http://schemas.microsoft.com/office/drawing/2014/main" id="{1F34F4D6-D442-46CF-8106-92015D786159}"/>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19" name="Slide Number Placeholder 5">
            <a:extLst>
              <a:ext uri="{FF2B5EF4-FFF2-40B4-BE49-F238E27FC236}">
                <a16:creationId xmlns:a16="http://schemas.microsoft.com/office/drawing/2014/main" id="{33D9E902-FCCE-4660-9FBF-3176F038EDBA}"/>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20" name="Picture 19">
            <a:extLst>
              <a:ext uri="{FF2B5EF4-FFF2-40B4-BE49-F238E27FC236}">
                <a16:creationId xmlns:a16="http://schemas.microsoft.com/office/drawing/2014/main" id="{5A4D0E32-1517-4F42-840B-2F9CB9D650D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222546663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6" y="309531"/>
            <a:ext cx="11523191" cy="5641440"/>
          </a:xfrm>
          <a:prstGeom prst="rect">
            <a:avLst/>
          </a:prstGeom>
          <a:noFill/>
        </p:spPr>
        <p:txBody>
          <a:bodyPr wrap="square" rtlCol="0">
            <a:noAutofit/>
          </a:bodyPr>
          <a:lstStyle/>
          <a:p>
            <a:pPr algn="l">
              <a:lnSpc>
                <a:spcPct val="90000"/>
              </a:lnSpc>
            </a:pPr>
            <a:r>
              <a:rPr lang="en-US" sz="6800" b="1" spc="-150" baseline="0"/>
              <a:t>No matter where work happens, digital workﬂows drive productivity and </a:t>
            </a:r>
            <a:br>
              <a:rPr lang="en-US" sz="6800" b="1" spc="-150" baseline="0"/>
            </a:br>
            <a:r>
              <a:rPr lang="en-US" sz="6800" b="1" spc="-150" baseline="0"/>
              <a:t>great experiences.</a:t>
            </a:r>
          </a:p>
        </p:txBody>
      </p:sp>
    </p:spTree>
    <p:extLst>
      <p:ext uri="{BB962C8B-B14F-4D97-AF65-F5344CB8AC3E}">
        <p14:creationId xmlns:p14="http://schemas.microsoft.com/office/powerpoint/2010/main" val="31466745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t>Our work makes </a:t>
            </a:r>
            <a:br>
              <a:rPr lang="en-US" sz="6800" b="1" spc="-150" baseline="0"/>
            </a:br>
            <a:r>
              <a:rPr lang="en-US" sz="6800" b="1" spc="-150" baseline="0"/>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70862"/>
            <a:ext cx="4213225" cy="4321175"/>
          </a:xfrm>
        </p:spPr>
        <p:txBody>
          <a:bodyPr/>
          <a:lstStyle>
            <a:lvl1pPr>
              <a:defRPr sz="1800"/>
            </a:lvl1pPr>
            <a:lvl2pPr>
              <a:defRPr sz="1800"/>
            </a:lvl2pPr>
            <a:lvl3pPr>
              <a:defRPr sz="1800"/>
            </a:lvl3pPr>
            <a:lvl4pPr>
              <a:defRPr sz="1800"/>
            </a:lvl4pPr>
            <a:lvl5pP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3746002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t>Our work makes </a:t>
            </a:r>
            <a:br>
              <a:rPr lang="en-US" sz="6800" b="1" spc="-150" baseline="0"/>
            </a:br>
            <a:r>
              <a:rPr lang="en-US" sz="6800" b="1" spc="-150" baseline="0"/>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70862"/>
            <a:ext cx="4213225" cy="4321175"/>
          </a:xfrm>
        </p:spPr>
        <p:txBody>
          <a:bodyPr/>
          <a:lstStyle>
            <a:lvl1pPr marL="0" indent="0">
              <a:buNone/>
              <a:defRPr sz="1800"/>
            </a:lvl1pPr>
            <a:lvl2pPr marL="284162" indent="0">
              <a:buNone/>
              <a:defRPr sz="1800"/>
            </a:lvl2pPr>
            <a:lvl3pPr marL="573087" indent="0">
              <a:buNone/>
              <a:defRPr sz="1800"/>
            </a:lvl3pPr>
            <a:lvl4pPr marL="857250" indent="0">
              <a:buNone/>
              <a:defRPr sz="1800"/>
            </a:lvl4pPr>
            <a:lvl5pPr marL="1141412" indent="0">
              <a:buNone/>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6848072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gray">
          <a:xfrm>
            <a:off x="456746" y="1521309"/>
            <a:ext cx="10161969"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tx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tx1"/>
                </a:solidFill>
              </a:rPr>
            </a:br>
            <a:r>
              <a:rPr lang="en-US" sz="1600">
                <a:solidFill>
                  <a:schemeClr val="tx1"/>
                </a:solidFill>
              </a:rPr>
              <a:t>or functionality. The development, release, and timing of any features or functionality described </a:t>
            </a:r>
            <a:br>
              <a:rPr lang="en-US" sz="1600">
                <a:solidFill>
                  <a:schemeClr val="tx1"/>
                </a:solidFill>
              </a:rPr>
            </a:br>
            <a:r>
              <a:rPr lang="en-US" sz="1600">
                <a:solidFill>
                  <a:schemeClr val="tx1"/>
                </a:solidFill>
              </a:rPr>
              <a:t>for our products remains at our sole discretion. We undertake no obligation, and do not intend, </a:t>
            </a:r>
            <a:br>
              <a:rPr lang="en-US" sz="1600">
                <a:solidFill>
                  <a:schemeClr val="tx1"/>
                </a:solidFill>
              </a:rPr>
            </a:br>
            <a:r>
              <a:rPr lang="en-US" sz="1600">
                <a:solidFill>
                  <a:schemeClr val="tx1"/>
                </a:solidFill>
              </a:rPr>
              <a:t>to update the forward‑looking statements.</a:t>
            </a:r>
          </a:p>
        </p:txBody>
      </p:sp>
    </p:spTree>
    <p:extLst>
      <p:ext uri="{BB962C8B-B14F-4D97-AF65-F5344CB8AC3E}">
        <p14:creationId xmlns:p14="http://schemas.microsoft.com/office/powerpoint/2010/main" val="138180221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7">
            <a:extLst>
              <a:ext uri="{FF2B5EF4-FFF2-40B4-BE49-F238E27FC236}">
                <a16:creationId xmlns:a16="http://schemas.microsoft.com/office/drawing/2014/main" id="{D8E0D42E-679E-40AA-B71B-E9828D62A9A8}"/>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225866228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p>
            <a:r>
              <a:rPr lang="en-GB" dirty="0"/>
              <a:t>Click to edit master title style</a:t>
            </a:r>
            <a:endParaRPr lang="en-US" dirty="0"/>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351044"/>
            <a:ext cx="4306507" cy="481798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846319" y="1357161"/>
            <a:ext cx="6793993" cy="4811864"/>
          </a:xfrm>
        </p:spPr>
        <p:txBody>
          <a:bodyPr>
            <a:noAutofit/>
          </a:bodyPr>
          <a:lstStyle>
            <a:lvl1pPr marL="0" indent="0">
              <a:buNone/>
              <a:defRPr sz="1200" b="1"/>
            </a:lvl1pPr>
            <a:lvl2pPr marL="284162" indent="0">
              <a:buNone/>
              <a:defRPr sz="1200"/>
            </a:lvl2pPr>
            <a:lvl3pPr marL="573087" indent="0">
              <a:buNone/>
              <a:defRPr sz="1200"/>
            </a:lvl3pPr>
            <a:lvl4pPr marL="857250" indent="0">
              <a:buNone/>
              <a:defRPr sz="1200"/>
            </a:lvl4pPr>
            <a:lvl5pPr marL="1141412" indent="0">
              <a:buNone/>
              <a:defRPr sz="12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1097271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ntent w/Key Poi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lvl1pPr>
              <a:defRPr>
                <a:solidFill>
                  <a:schemeClr val="bg1"/>
                </a:solidFill>
              </a:defRPr>
            </a:lvl1pPr>
          </a:lstStyle>
          <a:p>
            <a:r>
              <a:rPr lang="en-GB" dirty="0"/>
              <a:t>Click to edit master title style</a:t>
            </a:r>
            <a:endParaRPr lang="en-US" dirty="0"/>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351044"/>
            <a:ext cx="4306507" cy="4817981"/>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846319" y="1357161"/>
            <a:ext cx="6793993" cy="4811864"/>
          </a:xfrm>
        </p:spPr>
        <p:txBody>
          <a:bodyPr>
            <a:noAutofit/>
          </a:bodyPr>
          <a:lstStyle>
            <a:lvl1pPr marL="0" indent="0">
              <a:buNone/>
              <a:defRPr sz="1200" b="1">
                <a:solidFill>
                  <a:schemeClr val="bg1"/>
                </a:solidFill>
              </a:defRPr>
            </a:lvl1pPr>
            <a:lvl2pPr marL="284162" indent="0">
              <a:buNone/>
              <a:defRPr sz="1200">
                <a:solidFill>
                  <a:schemeClr val="bg1"/>
                </a:solidFill>
              </a:defRPr>
            </a:lvl2pPr>
            <a:lvl3pPr marL="573087" indent="0">
              <a:buNone/>
              <a:defRPr sz="1200">
                <a:solidFill>
                  <a:schemeClr val="bg1"/>
                </a:solidFill>
              </a:defRPr>
            </a:lvl3pPr>
            <a:lvl4pPr marL="857250" indent="0">
              <a:buNone/>
              <a:defRPr sz="1200">
                <a:solidFill>
                  <a:schemeClr val="bg1"/>
                </a:solidFill>
              </a:defRPr>
            </a:lvl4pPr>
            <a:lvl5pPr marL="1141412" indent="0">
              <a:buNone/>
              <a:defRPr sz="12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36DAE7D7-29E7-4766-BB4F-85411AD15590}"/>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7" name="Slide Number Placeholder 5">
            <a:extLst>
              <a:ext uri="{FF2B5EF4-FFF2-40B4-BE49-F238E27FC236}">
                <a16:creationId xmlns:a16="http://schemas.microsoft.com/office/drawing/2014/main" id="{1BC1082D-D4A1-42DB-B1A9-4460A4B704C0}"/>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08C26873-15FC-452D-8CBA-9D7E692AE57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28712881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gline with photo">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lvl1pPr>
          </a:lstStyle>
          <a:p>
            <a:r>
              <a:rPr lang="en-GB"/>
              <a:t>Click icon to add picture</a:t>
            </a:r>
            <a:endParaRPr lang="en-US"/>
          </a:p>
        </p:txBody>
      </p:sp>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9450" y="6401963"/>
            <a:ext cx="4766036" cy="214738"/>
          </a:xfrm>
        </p:spPr>
        <p:txBody>
          <a:bodyPr anchor="b" anchorCtr="0">
            <a:noAutofit/>
          </a:bodyPr>
          <a:lstStyle>
            <a:lvl1pPr marL="0" indent="0">
              <a:lnSpc>
                <a:spcPct val="100000"/>
              </a:lnSpc>
              <a:spcBef>
                <a:spcPts val="300"/>
              </a:spcBef>
              <a:spcAft>
                <a:spcPts val="0"/>
              </a:spcAft>
              <a:buFontTx/>
              <a:buNone/>
              <a:defRPr sz="600">
                <a:solidFill>
                  <a:schemeClr val="bg1"/>
                </a:solidFill>
              </a:defRPr>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GB"/>
              <a:t>Click to edit Master text styles</a:t>
            </a:r>
          </a:p>
        </p:txBody>
      </p:sp>
      <p:sp>
        <p:nvSpPr>
          <p:cNvPr id="2" name="Title 1">
            <a:extLst>
              <a:ext uri="{FF2B5EF4-FFF2-40B4-BE49-F238E27FC236}">
                <a16:creationId xmlns:a16="http://schemas.microsoft.com/office/drawing/2014/main" id="{3DDFF7EC-6678-497D-A6C8-65041DFB421B}"/>
              </a:ext>
            </a:extLst>
          </p:cNvPr>
          <p:cNvSpPr>
            <a:spLocks noGrp="1"/>
          </p:cNvSpPr>
          <p:nvPr>
            <p:ph type="title" hasCustomPrompt="1"/>
          </p:nvPr>
        </p:nvSpPr>
        <p:spPr>
          <a:xfrm>
            <a:off x="455557" y="412269"/>
            <a:ext cx="6181725" cy="1195883"/>
          </a:xfrm>
        </p:spPr>
        <p:txBody>
          <a:bodyPr/>
          <a:lstStyle>
            <a:lvl1pPr>
              <a:lnSpc>
                <a:spcPct val="80000"/>
              </a:lnSpc>
              <a:defRPr sz="6800">
                <a:solidFill>
                  <a:schemeClr val="bg1"/>
                </a:solidFill>
              </a:defRPr>
            </a:lvl1pPr>
          </a:lstStyle>
          <a:p>
            <a:r>
              <a:rPr lang="en-GB" dirty="0"/>
              <a:t>Click to edit master title style</a:t>
            </a:r>
            <a:endParaRPr lang="en-US" dirty="0"/>
          </a:p>
        </p:txBody>
      </p:sp>
      <p:pic>
        <p:nvPicPr>
          <p:cNvPr id="9" name="Picture 8">
            <a:extLst>
              <a:ext uri="{FF2B5EF4-FFF2-40B4-BE49-F238E27FC236}">
                <a16:creationId xmlns:a16="http://schemas.microsoft.com/office/drawing/2014/main" id="{ED2DA47C-926A-4013-BDFD-169260A1CE7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Tree>
    <p:extLst>
      <p:ext uri="{BB962C8B-B14F-4D97-AF65-F5344CB8AC3E}">
        <p14:creationId xmlns:p14="http://schemas.microsoft.com/office/powerpoint/2010/main" val="39153922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troductions_1">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lvl1pPr>
          </a:lstStyle>
          <a:p>
            <a:r>
              <a:rPr lang="en-GB"/>
              <a:t>Click icon to add picture</a:t>
            </a:r>
            <a:endParaRPr lang="en-US"/>
          </a:p>
        </p:txBody>
      </p:sp>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9450" y="6401963"/>
            <a:ext cx="4766036" cy="214738"/>
          </a:xfrm>
        </p:spPr>
        <p:txBody>
          <a:bodyPr anchor="b" anchorCtr="0">
            <a:noAutofit/>
          </a:bodyPr>
          <a:lstStyle>
            <a:lvl1pPr marL="0" indent="0">
              <a:lnSpc>
                <a:spcPct val="100000"/>
              </a:lnSpc>
              <a:spcBef>
                <a:spcPts val="300"/>
              </a:spcBef>
              <a:spcAft>
                <a:spcPts val="0"/>
              </a:spcAft>
              <a:buFontTx/>
              <a:buNone/>
              <a:defRPr sz="600">
                <a:solidFill>
                  <a:schemeClr val="bg1"/>
                </a:solidFill>
              </a:defRPr>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GB"/>
              <a:t>Click to edit Master text styles</a:t>
            </a:r>
          </a:p>
        </p:txBody>
      </p:sp>
      <p:sp>
        <p:nvSpPr>
          <p:cNvPr id="2" name="Title 1">
            <a:extLst>
              <a:ext uri="{FF2B5EF4-FFF2-40B4-BE49-F238E27FC236}">
                <a16:creationId xmlns:a16="http://schemas.microsoft.com/office/drawing/2014/main" id="{3DDFF7EC-6678-497D-A6C8-65041DFB421B}"/>
              </a:ext>
            </a:extLst>
          </p:cNvPr>
          <p:cNvSpPr>
            <a:spLocks noGrp="1"/>
          </p:cNvSpPr>
          <p:nvPr>
            <p:ph type="title" hasCustomPrompt="1"/>
          </p:nvPr>
        </p:nvSpPr>
        <p:spPr>
          <a:xfrm>
            <a:off x="455557" y="412269"/>
            <a:ext cx="6181725" cy="692631"/>
          </a:xfrm>
        </p:spPr>
        <p:txBody>
          <a:bodyPr/>
          <a:lstStyle>
            <a:lvl1pPr>
              <a:lnSpc>
                <a:spcPct val="80000"/>
              </a:lnSpc>
              <a:defRPr sz="3200">
                <a:solidFill>
                  <a:schemeClr val="bg1"/>
                </a:solidFill>
              </a:defRPr>
            </a:lvl1pPr>
          </a:lstStyle>
          <a:p>
            <a:r>
              <a:rPr lang="en-GB" dirty="0"/>
              <a:t>Click to edit master title style</a:t>
            </a:r>
            <a:endParaRPr lang="en-US" dirty="0"/>
          </a:p>
        </p:txBody>
      </p:sp>
      <p:pic>
        <p:nvPicPr>
          <p:cNvPr id="9" name="Picture 8">
            <a:extLst>
              <a:ext uri="{FF2B5EF4-FFF2-40B4-BE49-F238E27FC236}">
                <a16:creationId xmlns:a16="http://schemas.microsoft.com/office/drawing/2014/main" id="{ED2DA47C-926A-4013-BDFD-169260A1CE7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4" name="Text Placeholder 3">
            <a:extLst>
              <a:ext uri="{FF2B5EF4-FFF2-40B4-BE49-F238E27FC236}">
                <a16:creationId xmlns:a16="http://schemas.microsoft.com/office/drawing/2014/main" id="{1E116A3C-3CEE-426B-B428-3F7A3CC34433}"/>
              </a:ext>
            </a:extLst>
          </p:cNvPr>
          <p:cNvSpPr>
            <a:spLocks noGrp="1"/>
          </p:cNvSpPr>
          <p:nvPr>
            <p:ph type="body" sz="quarter" idx="18"/>
          </p:nvPr>
        </p:nvSpPr>
        <p:spPr>
          <a:xfrm>
            <a:off x="446593" y="1350404"/>
            <a:ext cx="6276470" cy="48186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9760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r>
              <a:rPr lang="en-GB"/>
              <a:t>Click icon to add picture</a:t>
            </a:r>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54860613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r>
              <a:rPr lang="en-GB"/>
              <a:t>Click icon to add picture</a:t>
            </a:r>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311377"/>
            <a:ext cx="5573724" cy="1195883"/>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6965134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d Layout 1">
    <p:spTree>
      <p:nvGrpSpPr>
        <p:cNvPr id="1" name=""/>
        <p:cNvGrpSpPr/>
        <p:nvPr/>
      </p:nvGrpSpPr>
      <p:grpSpPr>
        <a:xfrm>
          <a:off x="0" y="0"/>
          <a:ext cx="0" cy="0"/>
          <a:chOff x="0" y="0"/>
          <a:chExt cx="0" cy="0"/>
        </a:xfrm>
      </p:grpSpPr>
      <p:pic>
        <p:nvPicPr>
          <p:cNvPr id="4" name="Picture 3" descr="A person sitting at a table using a computer&#10;&#10;Description automatically generated with medium confidence">
            <a:extLst>
              <a:ext uri="{FF2B5EF4-FFF2-40B4-BE49-F238E27FC236}">
                <a16:creationId xmlns:a16="http://schemas.microsoft.com/office/drawing/2014/main" id="{81A9889E-197B-4057-9837-18A19B69C6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12188384" cy="6881853"/>
          </a:xfrm>
          <a:prstGeom prst="rect">
            <a:avLst/>
          </a:prstGeom>
        </p:spPr>
      </p:pic>
      <p:pic>
        <p:nvPicPr>
          <p:cNvPr id="3" name="Picture 2">
            <a:extLst>
              <a:ext uri="{FF2B5EF4-FFF2-40B4-BE49-F238E27FC236}">
                <a16:creationId xmlns:a16="http://schemas.microsoft.com/office/drawing/2014/main" id="{08662E4F-C755-458D-AE73-00B00DF60C1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707" y="1763587"/>
            <a:ext cx="5836258" cy="5118266"/>
          </a:xfrm>
          <a:prstGeom prst="rect">
            <a:avLst/>
          </a:prstGeom>
        </p:spPr>
      </p:pic>
    </p:spTree>
    <p:extLst>
      <p:ext uri="{BB962C8B-B14F-4D97-AF65-F5344CB8AC3E}">
        <p14:creationId xmlns:p14="http://schemas.microsoft.com/office/powerpoint/2010/main" val="411874205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d Layout 2">
    <p:spTree>
      <p:nvGrpSpPr>
        <p:cNvPr id="1" name=""/>
        <p:cNvGrpSpPr/>
        <p:nvPr/>
      </p:nvGrpSpPr>
      <p:grpSpPr>
        <a:xfrm>
          <a:off x="0" y="0"/>
          <a:ext cx="0" cy="0"/>
          <a:chOff x="0" y="0"/>
          <a:chExt cx="0" cy="0"/>
        </a:xfrm>
      </p:grpSpPr>
      <p:pic>
        <p:nvPicPr>
          <p:cNvPr id="7" name="Picture 6" descr="A person in front of a red bus&#10;&#10;Description automatically generated with medium confidence">
            <a:extLst>
              <a:ext uri="{FF2B5EF4-FFF2-40B4-BE49-F238E27FC236}">
                <a16:creationId xmlns:a16="http://schemas.microsoft.com/office/drawing/2014/main" id="{D8F609A2-217B-4D8D-9601-5001A65DE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5"/>
            <a:ext cx="12188825" cy="6857929"/>
          </a:xfrm>
          <a:prstGeom prst="rect">
            <a:avLst/>
          </a:prstGeom>
        </p:spPr>
      </p:pic>
    </p:spTree>
    <p:extLst>
      <p:ext uri="{BB962C8B-B14F-4D97-AF65-F5344CB8AC3E}">
        <p14:creationId xmlns:p14="http://schemas.microsoft.com/office/powerpoint/2010/main" val="346909809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d Layout 3">
    <p:spTree>
      <p:nvGrpSpPr>
        <p:cNvPr id="1" name=""/>
        <p:cNvGrpSpPr/>
        <p:nvPr/>
      </p:nvGrpSpPr>
      <p:grpSpPr>
        <a:xfrm>
          <a:off x="0" y="0"/>
          <a:ext cx="0" cy="0"/>
          <a:chOff x="0" y="0"/>
          <a:chExt cx="0" cy="0"/>
        </a:xfrm>
      </p:grpSpPr>
      <p:pic>
        <p:nvPicPr>
          <p:cNvPr id="5" name="Picture 4" descr="Text&#10;&#10;Description automatically generated with low confidence">
            <a:extLst>
              <a:ext uri="{FF2B5EF4-FFF2-40B4-BE49-F238E27FC236}">
                <a16:creationId xmlns:a16="http://schemas.microsoft.com/office/drawing/2014/main" id="{4ADD977B-550A-45C4-AEF6-829E0E468C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5"/>
            <a:ext cx="12188825" cy="6857929"/>
          </a:xfrm>
          <a:prstGeom prst="rect">
            <a:avLst/>
          </a:prstGeom>
        </p:spPr>
      </p:pic>
    </p:spTree>
    <p:extLst>
      <p:ext uri="{BB962C8B-B14F-4D97-AF65-F5344CB8AC3E}">
        <p14:creationId xmlns:p14="http://schemas.microsoft.com/office/powerpoint/2010/main" val="13134093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5" name="Title 47">
            <a:extLst>
              <a:ext uri="{FF2B5EF4-FFF2-40B4-BE49-F238E27FC236}">
                <a16:creationId xmlns:a16="http://schemas.microsoft.com/office/drawing/2014/main" id="{E825DEFC-3FED-48A6-9943-0805E14A902A}"/>
              </a:ext>
            </a:extLst>
          </p:cNvPr>
          <p:cNvSpPr>
            <a:spLocks noGrp="1"/>
          </p:cNvSpPr>
          <p:nvPr>
            <p:ph type="title" hasCustomPrompt="1"/>
          </p:nvPr>
        </p:nvSpPr>
        <p:spPr>
          <a:xfrm>
            <a:off x="432574" y="3848473"/>
            <a:ext cx="7839329"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6" name="Text Placeholder 49">
            <a:extLst>
              <a:ext uri="{FF2B5EF4-FFF2-40B4-BE49-F238E27FC236}">
                <a16:creationId xmlns:a16="http://schemas.microsoft.com/office/drawing/2014/main" id="{8927DFF7-A456-4258-BC44-EA6CA09E707E}"/>
              </a:ext>
            </a:extLst>
          </p:cNvPr>
          <p:cNvSpPr>
            <a:spLocks noGrp="1"/>
          </p:cNvSpPr>
          <p:nvPr>
            <p:ph type="body" sz="quarter" idx="10" hasCustomPrompt="1"/>
          </p:nvPr>
        </p:nvSpPr>
        <p:spPr>
          <a:xfrm>
            <a:off x="441539" y="5323476"/>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404104037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ubtitle and conte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7">
            <a:extLst>
              <a:ext uri="{FF2B5EF4-FFF2-40B4-BE49-F238E27FC236}">
                <a16:creationId xmlns:a16="http://schemas.microsoft.com/office/drawing/2014/main" id="{D8E0D42E-679E-40AA-B71B-E9828D62A9A8}"/>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bg1"/>
                </a:solidFill>
              </a:defRPr>
            </a:lvl1pPr>
          </a:lstStyle>
          <a:p>
            <a:pPr lvl="0"/>
            <a:r>
              <a:rPr lang="en-GB" dirty="0"/>
              <a:t>Click to edit master text styles</a:t>
            </a:r>
          </a:p>
        </p:txBody>
      </p:sp>
      <p:sp>
        <p:nvSpPr>
          <p:cNvPr id="5" name="Footer Placeholder 4">
            <a:extLst>
              <a:ext uri="{FF2B5EF4-FFF2-40B4-BE49-F238E27FC236}">
                <a16:creationId xmlns:a16="http://schemas.microsoft.com/office/drawing/2014/main" id="{E9E9DE24-EE8E-4347-B4A0-AAD3D777FBED}"/>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6" name="Slide Number Placeholder 5">
            <a:extLst>
              <a:ext uri="{FF2B5EF4-FFF2-40B4-BE49-F238E27FC236}">
                <a16:creationId xmlns:a16="http://schemas.microsoft.com/office/drawing/2014/main" id="{1DD2F6D6-478F-48A5-8E96-E78DC1330C6C}"/>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7" name="Picture 6">
            <a:extLst>
              <a:ext uri="{FF2B5EF4-FFF2-40B4-BE49-F238E27FC236}">
                <a16:creationId xmlns:a16="http://schemas.microsoft.com/office/drawing/2014/main" id="{C219641E-0119-4996-82C8-2A3001490A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10588014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pic>
        <p:nvPicPr>
          <p:cNvPr id="2" name="Picture 1">
            <a:extLst>
              <a:ext uri="{FF2B5EF4-FFF2-40B4-BE49-F238E27FC236}">
                <a16:creationId xmlns:a16="http://schemas.microsoft.com/office/drawing/2014/main" id="{CDF9D20B-74F8-F040-90DA-8DC11B58A7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7945" y="0"/>
            <a:ext cx="5627309" cy="6340397"/>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
        <p:nvSpPr>
          <p:cNvPr id="9" name="Title 47">
            <a:extLst>
              <a:ext uri="{FF2B5EF4-FFF2-40B4-BE49-F238E27FC236}">
                <a16:creationId xmlns:a16="http://schemas.microsoft.com/office/drawing/2014/main" id="{B6C72AD4-50F5-4CE5-9F20-E2BAE777D288}"/>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0" name="Text Placeholder 49">
            <a:extLst>
              <a:ext uri="{FF2B5EF4-FFF2-40B4-BE49-F238E27FC236}">
                <a16:creationId xmlns:a16="http://schemas.microsoft.com/office/drawing/2014/main" id="{B07E87A3-B2D4-44E4-AA8B-4BEA2AF03F60}"/>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37170608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ources of additional information">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3" name="Picture 2">
            <a:extLst>
              <a:ext uri="{FF2B5EF4-FFF2-40B4-BE49-F238E27FC236}">
                <a16:creationId xmlns:a16="http://schemas.microsoft.com/office/drawing/2014/main" id="{BFEDB12B-1146-F74F-B3EE-E68C476F9A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61516" y="0"/>
            <a:ext cx="5627309" cy="6340397"/>
          </a:xfrm>
          <a:prstGeom prst="rect">
            <a:avLst/>
          </a:prstGeom>
        </p:spPr>
      </p:pic>
      <p:sp>
        <p:nvSpPr>
          <p:cNvPr id="11" name="Title 47">
            <a:extLst>
              <a:ext uri="{FF2B5EF4-FFF2-40B4-BE49-F238E27FC236}">
                <a16:creationId xmlns:a16="http://schemas.microsoft.com/office/drawing/2014/main" id="{B9FD56E3-4354-4017-9006-E0355D07651E}"/>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93225C72-F758-4B87-9891-06EF59278EAB}"/>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7745329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rvice level management">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3" name="Picture 2">
            <a:extLst>
              <a:ext uri="{FF2B5EF4-FFF2-40B4-BE49-F238E27FC236}">
                <a16:creationId xmlns:a16="http://schemas.microsoft.com/office/drawing/2014/main" id="{D70F3325-B6E1-894B-A89C-57CC5939D1C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8167" y="0"/>
            <a:ext cx="5640658" cy="6355437"/>
          </a:xfrm>
          <a:prstGeom prst="rect">
            <a:avLst/>
          </a:prstGeom>
        </p:spPr>
      </p:pic>
      <p:sp>
        <p:nvSpPr>
          <p:cNvPr id="11" name="Title 47">
            <a:extLst>
              <a:ext uri="{FF2B5EF4-FFF2-40B4-BE49-F238E27FC236}">
                <a16:creationId xmlns:a16="http://schemas.microsoft.com/office/drawing/2014/main" id="{E67D84CE-7DC2-424A-A9E9-D4388647296C}"/>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27F4D806-EE21-4A39-B15A-D2FDC4CA78C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42662724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It’s a wrap">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2" name="Picture 1">
            <a:extLst>
              <a:ext uri="{FF2B5EF4-FFF2-40B4-BE49-F238E27FC236}">
                <a16:creationId xmlns:a16="http://schemas.microsoft.com/office/drawing/2014/main" id="{A083FB93-62F9-7A48-9C4C-71F99B21BD2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8167" y="0"/>
            <a:ext cx="5640658" cy="6355437"/>
          </a:xfrm>
          <a:prstGeom prst="rect">
            <a:avLst/>
          </a:prstGeom>
        </p:spPr>
      </p:pic>
      <p:sp>
        <p:nvSpPr>
          <p:cNvPr id="11" name="Title 47">
            <a:extLst>
              <a:ext uri="{FF2B5EF4-FFF2-40B4-BE49-F238E27FC236}">
                <a16:creationId xmlns:a16="http://schemas.microsoft.com/office/drawing/2014/main" id="{D19154D6-BDD5-458A-9B94-304B9C66BBDE}"/>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FBF6993F-EFF3-4CD9-B0AF-6F74E4988733}"/>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3751753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3_Section_Slide_Dark">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2" name="Picture 1">
            <a:extLst>
              <a:ext uri="{FF2B5EF4-FFF2-40B4-BE49-F238E27FC236}">
                <a16:creationId xmlns:a16="http://schemas.microsoft.com/office/drawing/2014/main" id="{5488537D-2AC5-C94E-A385-F0A2F0403AE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8167" y="0"/>
            <a:ext cx="5640658" cy="6355437"/>
          </a:xfrm>
          <a:prstGeom prst="rect">
            <a:avLst/>
          </a:prstGeom>
        </p:spPr>
      </p:pic>
      <p:sp>
        <p:nvSpPr>
          <p:cNvPr id="11" name="Title 47">
            <a:extLst>
              <a:ext uri="{FF2B5EF4-FFF2-40B4-BE49-F238E27FC236}">
                <a16:creationId xmlns:a16="http://schemas.microsoft.com/office/drawing/2014/main" id="{F05258FE-1CEB-4777-A194-A127CCA146AB}"/>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75713FD3-C76D-44CA-9A24-3FE0E9911F67}"/>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42078577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roduct/Capability Overview">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4" name="Picture 3">
            <a:extLst>
              <a:ext uri="{FF2B5EF4-FFF2-40B4-BE49-F238E27FC236}">
                <a16:creationId xmlns:a16="http://schemas.microsoft.com/office/drawing/2014/main" id="{BA65E919-FF45-3F44-8A77-43C92E4392A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8167" y="0"/>
            <a:ext cx="5640658" cy="6355437"/>
          </a:xfrm>
          <a:prstGeom prst="rect">
            <a:avLst/>
          </a:prstGeom>
        </p:spPr>
      </p:pic>
      <p:sp>
        <p:nvSpPr>
          <p:cNvPr id="11" name="Title 47">
            <a:extLst>
              <a:ext uri="{FF2B5EF4-FFF2-40B4-BE49-F238E27FC236}">
                <a16:creationId xmlns:a16="http://schemas.microsoft.com/office/drawing/2014/main" id="{B4947AC0-5B83-4EF9-ACD4-A398221AA4A6}"/>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43B1AFBA-F13A-4D96-847C-01CFD3D7D03D}"/>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83972976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Objectives">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2" name="Picture 1">
            <a:extLst>
              <a:ext uri="{FF2B5EF4-FFF2-40B4-BE49-F238E27FC236}">
                <a16:creationId xmlns:a16="http://schemas.microsoft.com/office/drawing/2014/main" id="{43F2297F-1208-5E47-9DDC-5DBEF193D36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619845" y="0"/>
            <a:ext cx="5568980" cy="6274676"/>
          </a:xfrm>
          <a:prstGeom prst="rect">
            <a:avLst/>
          </a:prstGeom>
        </p:spPr>
      </p:pic>
      <p:sp>
        <p:nvSpPr>
          <p:cNvPr id="11" name="Title 47">
            <a:extLst>
              <a:ext uri="{FF2B5EF4-FFF2-40B4-BE49-F238E27FC236}">
                <a16:creationId xmlns:a16="http://schemas.microsoft.com/office/drawing/2014/main" id="{906D6C90-B92E-4827-A00C-63AA24E89732}"/>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63636F42-5729-46CD-B3E8-BDD3B92B794D}"/>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403949864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roduct/Capability Demonstration">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3" name="Picture 2">
            <a:extLst>
              <a:ext uri="{FF2B5EF4-FFF2-40B4-BE49-F238E27FC236}">
                <a16:creationId xmlns:a16="http://schemas.microsoft.com/office/drawing/2014/main" id="{389004F7-1A9A-0D4C-A743-F3BCF22CD20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619845" y="0"/>
            <a:ext cx="5568980" cy="6274676"/>
          </a:xfrm>
          <a:prstGeom prst="rect">
            <a:avLst/>
          </a:prstGeom>
        </p:spPr>
      </p:pic>
      <p:sp>
        <p:nvSpPr>
          <p:cNvPr id="11" name="Title 47">
            <a:extLst>
              <a:ext uri="{FF2B5EF4-FFF2-40B4-BE49-F238E27FC236}">
                <a16:creationId xmlns:a16="http://schemas.microsoft.com/office/drawing/2014/main" id="{8058FA45-3353-4B2B-A8F0-B33B93EA82A3}"/>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1F579581-1F9D-42A4-8A5A-26C73A1A186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537419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3_Section_Slide_Dark">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2" name="Picture 1">
            <a:extLst>
              <a:ext uri="{FF2B5EF4-FFF2-40B4-BE49-F238E27FC236}">
                <a16:creationId xmlns:a16="http://schemas.microsoft.com/office/drawing/2014/main" id="{ABB60444-9CD2-AE4D-B955-88F1D58655B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619845" y="0"/>
            <a:ext cx="5568980" cy="6274676"/>
          </a:xfrm>
          <a:prstGeom prst="rect">
            <a:avLst/>
          </a:prstGeom>
        </p:spPr>
      </p:pic>
      <p:sp>
        <p:nvSpPr>
          <p:cNvPr id="11" name="Title 47">
            <a:extLst>
              <a:ext uri="{FF2B5EF4-FFF2-40B4-BE49-F238E27FC236}">
                <a16:creationId xmlns:a16="http://schemas.microsoft.com/office/drawing/2014/main" id="{0E5954CE-D902-484A-90B7-FFFFB7B36927}"/>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74F468A1-8302-4A31-80B0-D74E91AF0157}"/>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25812279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Roles, responsibilities &amp; personas">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3" name="Picture 2">
            <a:extLst>
              <a:ext uri="{FF2B5EF4-FFF2-40B4-BE49-F238E27FC236}">
                <a16:creationId xmlns:a16="http://schemas.microsoft.com/office/drawing/2014/main" id="{F5EE7927-26AE-DB40-9DB2-F1CB715CD1B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619845" y="0"/>
            <a:ext cx="5568980" cy="6274676"/>
          </a:xfrm>
          <a:prstGeom prst="rect">
            <a:avLst/>
          </a:prstGeom>
        </p:spPr>
      </p:pic>
      <p:sp>
        <p:nvSpPr>
          <p:cNvPr id="11" name="Title 47">
            <a:extLst>
              <a:ext uri="{FF2B5EF4-FFF2-40B4-BE49-F238E27FC236}">
                <a16:creationId xmlns:a16="http://schemas.microsoft.com/office/drawing/2014/main" id="{35E685AB-6B9B-4C03-97E8-B6CC28407726}"/>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336B0009-7B5A-4F0D-B1C1-00EF37FC7991}"/>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1484796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lined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p>
            <a:r>
              <a:rPr lang="en-US" dirty="0"/>
              <a:t>Click to edit master title style</a:t>
            </a:r>
            <a:br>
              <a:rPr lang="en-US" dirty="0"/>
            </a:br>
            <a:r>
              <a:rPr lang="en-US" dirty="0"/>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2006444"/>
            <a:ext cx="11189907" cy="416258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hasCustomPrompt="1"/>
          </p:nvPr>
        </p:nvSpPr>
        <p:spPr>
          <a:xfrm>
            <a:off x="447421" y="1481981"/>
            <a:ext cx="11190563" cy="365760"/>
          </a:xfrm>
        </p:spPr>
        <p:txBody>
          <a:bodyPr vert="horz" lIns="91440" tIns="45720" rIns="91440" bIns="45720" rtlCol="0">
            <a:noAutofit/>
          </a:bodyPr>
          <a:lstStyle>
            <a:lvl1pPr marL="0" indent="0">
              <a:buNone/>
              <a:defRPr lang="en-US" sz="2000" dirty="0"/>
            </a:lvl1pPr>
          </a:lstStyle>
          <a:p>
            <a:pPr marL="228600" lvl="0" indent="-228600"/>
            <a:r>
              <a:rPr lang="en-GB" dirty="0"/>
              <a:t>Click to edit master text styles</a:t>
            </a:r>
          </a:p>
        </p:txBody>
      </p:sp>
    </p:spTree>
    <p:extLst>
      <p:ext uri="{BB962C8B-B14F-4D97-AF65-F5344CB8AC3E}">
        <p14:creationId xmlns:p14="http://schemas.microsoft.com/office/powerpoint/2010/main" val="280337264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re process configuration">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3" name="Picture 2">
            <a:extLst>
              <a:ext uri="{FF2B5EF4-FFF2-40B4-BE49-F238E27FC236}">
                <a16:creationId xmlns:a16="http://schemas.microsoft.com/office/drawing/2014/main" id="{A5237978-FA3A-7E41-BFCA-875C1EFC91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8167" y="0"/>
            <a:ext cx="5640658" cy="6355437"/>
          </a:xfrm>
          <a:prstGeom prst="rect">
            <a:avLst/>
          </a:prstGeom>
        </p:spPr>
      </p:pic>
      <p:sp>
        <p:nvSpPr>
          <p:cNvPr id="11" name="Title 47">
            <a:extLst>
              <a:ext uri="{FF2B5EF4-FFF2-40B4-BE49-F238E27FC236}">
                <a16:creationId xmlns:a16="http://schemas.microsoft.com/office/drawing/2014/main" id="{D73D148A-1ECC-43D7-B2BF-51F06753AFD9}"/>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D497E378-086B-4581-8F35-CABAA4689B5C}"/>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6503216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2" name="Picture 1">
            <a:extLst>
              <a:ext uri="{FF2B5EF4-FFF2-40B4-BE49-F238E27FC236}">
                <a16:creationId xmlns:a16="http://schemas.microsoft.com/office/drawing/2014/main" id="{2D12B146-2403-7349-9C81-F223C352B6B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8167" y="0"/>
            <a:ext cx="5640658" cy="6355437"/>
          </a:xfrm>
          <a:prstGeom prst="rect">
            <a:avLst/>
          </a:prstGeom>
        </p:spPr>
      </p:pic>
      <p:sp>
        <p:nvSpPr>
          <p:cNvPr id="11" name="Title 47">
            <a:extLst>
              <a:ext uri="{FF2B5EF4-FFF2-40B4-BE49-F238E27FC236}">
                <a16:creationId xmlns:a16="http://schemas.microsoft.com/office/drawing/2014/main" id="{2F20DC35-72C1-4206-A2E9-3B96F36CA893}"/>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AFC27F89-9349-4D8D-8DE0-CB78ECB8105C}"/>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713212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Now Create">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2" name="Picture 1">
            <a:extLst>
              <a:ext uri="{FF2B5EF4-FFF2-40B4-BE49-F238E27FC236}">
                <a16:creationId xmlns:a16="http://schemas.microsoft.com/office/drawing/2014/main" id="{762B410F-F118-3C45-A058-1D9F7943DE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5" y="0"/>
            <a:ext cx="5645580" cy="6355437"/>
          </a:xfrm>
          <a:prstGeom prst="rect">
            <a:avLst/>
          </a:prstGeom>
        </p:spPr>
      </p:pic>
      <p:sp>
        <p:nvSpPr>
          <p:cNvPr id="11" name="Title 47">
            <a:extLst>
              <a:ext uri="{FF2B5EF4-FFF2-40B4-BE49-F238E27FC236}">
                <a16:creationId xmlns:a16="http://schemas.microsoft.com/office/drawing/2014/main" id="{04F5008E-6D8C-4FBC-A42C-193BC1109CA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0B8F10BE-8454-4E4A-A95F-5484E598F882}"/>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4494947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rchitecture">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3" name="Picture 2">
            <a:extLst>
              <a:ext uri="{FF2B5EF4-FFF2-40B4-BE49-F238E27FC236}">
                <a16:creationId xmlns:a16="http://schemas.microsoft.com/office/drawing/2014/main" id="{07D60461-3D06-2B4C-BA82-2BACD62AA59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8167" y="21565"/>
            <a:ext cx="5640658" cy="6355437"/>
          </a:xfrm>
          <a:prstGeom prst="rect">
            <a:avLst/>
          </a:prstGeom>
        </p:spPr>
      </p:pic>
      <p:sp>
        <p:nvSpPr>
          <p:cNvPr id="11" name="Title 47">
            <a:extLst>
              <a:ext uri="{FF2B5EF4-FFF2-40B4-BE49-F238E27FC236}">
                <a16:creationId xmlns:a16="http://schemas.microsoft.com/office/drawing/2014/main" id="{0224B1D2-806F-4C65-9BBE-3CEF86CCA071}"/>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1F877D41-A801-46D7-AAD3-924A77F86767}"/>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62862388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Reporting">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3" name="Picture 2">
            <a:extLst>
              <a:ext uri="{FF2B5EF4-FFF2-40B4-BE49-F238E27FC236}">
                <a16:creationId xmlns:a16="http://schemas.microsoft.com/office/drawing/2014/main" id="{CEAC49CF-5FC7-544D-9D10-10BB32AEB5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600497" y="0"/>
            <a:ext cx="5588328" cy="6296476"/>
          </a:xfrm>
          <a:prstGeom prst="rect">
            <a:avLst/>
          </a:prstGeom>
        </p:spPr>
      </p:pic>
      <p:sp>
        <p:nvSpPr>
          <p:cNvPr id="11" name="Title 47">
            <a:extLst>
              <a:ext uri="{FF2B5EF4-FFF2-40B4-BE49-F238E27FC236}">
                <a16:creationId xmlns:a16="http://schemas.microsoft.com/office/drawing/2014/main" id="{6E956F06-1988-427A-B962-3071B9E32662}"/>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F7BF1289-99E7-4E5B-A9DD-61D273E80ECC}"/>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94975191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upporting features">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2" name="Picture 1">
            <a:extLst>
              <a:ext uri="{FF2B5EF4-FFF2-40B4-BE49-F238E27FC236}">
                <a16:creationId xmlns:a16="http://schemas.microsoft.com/office/drawing/2014/main" id="{34856642-C660-3148-AB9F-B89A968F94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600497" y="0"/>
            <a:ext cx="5588328" cy="6296476"/>
          </a:xfrm>
          <a:prstGeom prst="rect">
            <a:avLst/>
          </a:prstGeom>
        </p:spPr>
      </p:pic>
      <p:sp>
        <p:nvSpPr>
          <p:cNvPr id="11" name="Title 47">
            <a:extLst>
              <a:ext uri="{FF2B5EF4-FFF2-40B4-BE49-F238E27FC236}">
                <a16:creationId xmlns:a16="http://schemas.microsoft.com/office/drawing/2014/main" id="{92C2977E-C28A-47DB-9875-352720916BEB}"/>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2" name="Text Placeholder 49">
            <a:extLst>
              <a:ext uri="{FF2B5EF4-FFF2-40B4-BE49-F238E27FC236}">
                <a16:creationId xmlns:a16="http://schemas.microsoft.com/office/drawing/2014/main" id="{F32FF504-E407-4D7A-B9B2-D523662C5CBE}"/>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352915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3" name="Picture 2">
            <a:extLst>
              <a:ext uri="{FF2B5EF4-FFF2-40B4-BE49-F238E27FC236}">
                <a16:creationId xmlns:a16="http://schemas.microsoft.com/office/drawing/2014/main" id="{5CD24F04-3A59-944C-96CF-BF8E1AF5007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680384" y="0"/>
            <a:ext cx="5508441" cy="6206466"/>
          </a:xfrm>
          <a:prstGeom prst="rect">
            <a:avLst/>
          </a:prstGeom>
        </p:spPr>
      </p:pic>
      <p:sp>
        <p:nvSpPr>
          <p:cNvPr id="9" name="Title 47">
            <a:extLst>
              <a:ext uri="{FF2B5EF4-FFF2-40B4-BE49-F238E27FC236}">
                <a16:creationId xmlns:a16="http://schemas.microsoft.com/office/drawing/2014/main" id="{78A9E13D-C58A-46D7-8D4A-EDE62FAC69BC}"/>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0" name="Text Placeholder 49">
            <a:extLst>
              <a:ext uri="{FF2B5EF4-FFF2-40B4-BE49-F238E27FC236}">
                <a16:creationId xmlns:a16="http://schemas.microsoft.com/office/drawing/2014/main" id="{2B1A83F4-0C3A-4376-8A28-61F5EF1175D8}"/>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550555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Next steps">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6" name="Footer Placeholder 4">
            <a:extLst>
              <a:ext uri="{FF2B5EF4-FFF2-40B4-BE49-F238E27FC236}">
                <a16:creationId xmlns:a16="http://schemas.microsoft.com/office/drawing/2014/main" id="{D6FF511E-64BB-3444-A8C0-CE7D738CF4C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
        <p:nvSpPr>
          <p:cNvPr id="7" name="Slide Number Placeholder 5">
            <a:extLst>
              <a:ext uri="{FF2B5EF4-FFF2-40B4-BE49-F238E27FC236}">
                <a16:creationId xmlns:a16="http://schemas.microsoft.com/office/drawing/2014/main" id="{7E4D4A69-2F40-1A4D-9068-76EDA306A012}"/>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8" name="Picture 7">
            <a:extLst>
              <a:ext uri="{FF2B5EF4-FFF2-40B4-BE49-F238E27FC236}">
                <a16:creationId xmlns:a16="http://schemas.microsoft.com/office/drawing/2014/main" id="{C5C1365A-600E-B946-AF89-DB5BC8DFCD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pic>
        <p:nvPicPr>
          <p:cNvPr id="4" name="Graphic 3">
            <a:extLst>
              <a:ext uri="{FF2B5EF4-FFF2-40B4-BE49-F238E27FC236}">
                <a16:creationId xmlns:a16="http://schemas.microsoft.com/office/drawing/2014/main" id="{94F4E5A9-F8DD-0D4D-9AF1-2BF5707670B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988525" y="812800"/>
            <a:ext cx="4648200" cy="5232400"/>
          </a:xfrm>
          <a:prstGeom prst="rect">
            <a:avLst/>
          </a:prstGeom>
        </p:spPr>
      </p:pic>
      <p:sp>
        <p:nvSpPr>
          <p:cNvPr id="9" name="Title 47">
            <a:extLst>
              <a:ext uri="{FF2B5EF4-FFF2-40B4-BE49-F238E27FC236}">
                <a16:creationId xmlns:a16="http://schemas.microsoft.com/office/drawing/2014/main" id="{5D94BF90-F78E-482A-8760-08DE8DEFCE13}"/>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0" name="Text Placeholder 49">
            <a:extLst>
              <a:ext uri="{FF2B5EF4-FFF2-40B4-BE49-F238E27FC236}">
                <a16:creationId xmlns:a16="http://schemas.microsoft.com/office/drawing/2014/main" id="{A18D17FA-5934-47D9-9F94-EB5922685BAF}"/>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745486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a:xfrm>
            <a:off x="9664700" y="0"/>
            <a:ext cx="2524125" cy="6858000"/>
          </a:xfrm>
          <a:solidFill>
            <a:schemeClr val="bg1">
              <a:lumMod val="95000"/>
            </a:schemeClr>
          </a:solidFill>
        </p:spPr>
        <p:txBody>
          <a:bodyPr anchor="ctr" anchorCtr="0"/>
          <a:lstStyle/>
          <a:p>
            <a:r>
              <a:rPr lang="en-GB"/>
              <a:t>Click icon to add picture</a:t>
            </a:r>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chemeClr val="accent1"/>
                </a:solidFill>
              </a:defRPr>
            </a:lvl1pPr>
          </a:lstStyle>
          <a:p>
            <a:r>
              <a:rPr lang="en-GB" dirty="0"/>
              <a:t>Click to edit Master title style</a:t>
            </a:r>
            <a:endParaRPr lang="en-US" dirty="0"/>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hasCustomPrompt="1"/>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322556309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6514" y="1627423"/>
            <a:ext cx="8396599" cy="1325880"/>
          </a:xfrm>
        </p:spPr>
        <p:txBody>
          <a:bodyPr anchor="t">
            <a:noAutofit/>
          </a:bodyPr>
          <a:lstStyle>
            <a:lvl1pPr>
              <a:lnSpc>
                <a:spcPct val="100000"/>
              </a:lnSpc>
              <a:defRPr sz="3200">
                <a:solidFill>
                  <a:schemeClr val="tx1"/>
                </a:solidFill>
              </a:defRPr>
            </a:lvl1pPr>
          </a:lstStyle>
          <a:p>
            <a:r>
              <a:rPr lang="en-US" dirty="0"/>
              <a:t>Click to edit master title style</a:t>
            </a:r>
            <a:br>
              <a:rPr lang="en-US" dirty="0"/>
            </a:br>
            <a:br>
              <a:rPr lang="en-US" dirty="0"/>
            </a:br>
            <a:endParaRPr lang="en-US" dirty="0"/>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hasCustomPrompt="1"/>
          </p:nvPr>
        </p:nvSpPr>
        <p:spPr>
          <a:xfrm>
            <a:off x="2561394" y="4553744"/>
            <a:ext cx="8371719"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GB" dirty="0"/>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5458" y="1192574"/>
            <a:ext cx="396850" cy="320040"/>
          </a:xfrm>
          <a:prstGeom prst="rect">
            <a:avLst/>
          </a:prstGeom>
        </p:spPr>
      </p:pic>
    </p:spTree>
    <p:extLst>
      <p:ext uri="{BB962C8B-B14F-4D97-AF65-F5344CB8AC3E}">
        <p14:creationId xmlns:p14="http://schemas.microsoft.com/office/powerpoint/2010/main" val="36994083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lined headline with subtitle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lvl1pPr>
              <a:defRPr>
                <a:solidFill>
                  <a:schemeClr val="bg1"/>
                </a:solidFill>
              </a:defRPr>
            </a:lvl1pPr>
          </a:lstStyle>
          <a:p>
            <a:r>
              <a:rPr lang="en-US" dirty="0"/>
              <a:t>Click to edit master title style</a:t>
            </a:r>
            <a:br>
              <a:rPr lang="en-US" dirty="0"/>
            </a:br>
            <a:r>
              <a:rPr lang="en-US" dirty="0"/>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hasCustomPrompt="1"/>
          </p:nvPr>
        </p:nvSpPr>
        <p:spPr>
          <a:xfrm>
            <a:off x="448055" y="2006444"/>
            <a:ext cx="11189907" cy="4162581"/>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hasCustomPrompt="1"/>
          </p:nvPr>
        </p:nvSpPr>
        <p:spPr>
          <a:xfrm>
            <a:off x="447421" y="1481981"/>
            <a:ext cx="11190563" cy="365760"/>
          </a:xfrm>
        </p:spPr>
        <p:txBody>
          <a:bodyPr vert="horz" lIns="91440" tIns="45720" rIns="91440" bIns="45720" rtlCol="0">
            <a:noAutofit/>
          </a:bodyPr>
          <a:lstStyle>
            <a:lvl1pPr marL="0" indent="0">
              <a:buNone/>
              <a:defRPr lang="en-US" sz="2000" dirty="0">
                <a:solidFill>
                  <a:schemeClr val="bg1"/>
                </a:solidFill>
              </a:defRPr>
            </a:lvl1pPr>
          </a:lstStyle>
          <a:p>
            <a:pPr marL="228600" lvl="0" indent="-228600"/>
            <a:r>
              <a:rPr lang="en-GB" dirty="0"/>
              <a:t>Click to edit master text styles</a:t>
            </a:r>
          </a:p>
        </p:txBody>
      </p:sp>
      <p:sp>
        <p:nvSpPr>
          <p:cNvPr id="5" name="Footer Placeholder 4">
            <a:extLst>
              <a:ext uri="{FF2B5EF4-FFF2-40B4-BE49-F238E27FC236}">
                <a16:creationId xmlns:a16="http://schemas.microsoft.com/office/drawing/2014/main" id="{7D646EFE-DC50-454D-A5A3-4D7158E94016}"/>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chemeClr val="bg1"/>
                </a:solidFill>
              </a:rPr>
              <a:t>© 2022 </a:t>
            </a:r>
            <a:r>
              <a:rPr lang="en-US" sz="800" dirty="0" err="1">
                <a:solidFill>
                  <a:schemeClr val="bg1"/>
                </a:solidFill>
              </a:rPr>
              <a:t>servicenow</a:t>
            </a:r>
            <a:r>
              <a:rPr lang="en-US" sz="800" dirty="0">
                <a:solidFill>
                  <a:schemeClr val="bg1"/>
                </a:solidFill>
              </a:rPr>
              <a:t>, inc. All rights reserved. </a:t>
            </a:r>
          </a:p>
        </p:txBody>
      </p:sp>
      <p:sp>
        <p:nvSpPr>
          <p:cNvPr id="6" name="Slide Number Placeholder 5">
            <a:extLst>
              <a:ext uri="{FF2B5EF4-FFF2-40B4-BE49-F238E27FC236}">
                <a16:creationId xmlns:a16="http://schemas.microsoft.com/office/drawing/2014/main" id="{A283FBD6-8A75-44B4-A513-E303E414E6DC}"/>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dirty="0">
              <a:solidFill>
                <a:schemeClr val="bg1"/>
              </a:solidFill>
              <a:latin typeface="+mn-lt"/>
              <a:ea typeface="+mn-ea"/>
              <a:cs typeface="+mn-cs"/>
            </a:endParaRPr>
          </a:p>
        </p:txBody>
      </p:sp>
      <p:pic>
        <p:nvPicPr>
          <p:cNvPr id="7" name="Picture 6">
            <a:extLst>
              <a:ext uri="{FF2B5EF4-FFF2-40B4-BE49-F238E27FC236}">
                <a16:creationId xmlns:a16="http://schemas.microsoft.com/office/drawing/2014/main" id="{E2C37D66-F96B-4595-ACE6-89642F0AA0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2" y="6355437"/>
            <a:ext cx="980591" cy="280168"/>
          </a:xfrm>
          <a:prstGeom prst="rect">
            <a:avLst/>
          </a:prstGeom>
        </p:spPr>
      </p:pic>
    </p:spTree>
    <p:extLst>
      <p:ext uri="{BB962C8B-B14F-4D97-AF65-F5344CB8AC3E}">
        <p14:creationId xmlns:p14="http://schemas.microsoft.com/office/powerpoint/2010/main" val="41484600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899660" y="6404375"/>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
        <p:nvSpPr>
          <p:cNvPr id="7" name="Title 47">
            <a:extLst>
              <a:ext uri="{FF2B5EF4-FFF2-40B4-BE49-F238E27FC236}">
                <a16:creationId xmlns:a16="http://schemas.microsoft.com/office/drawing/2014/main" id="{8975EDF7-F178-4E5C-97E0-E0FBFC64C8BE}"/>
              </a:ext>
            </a:extLst>
          </p:cNvPr>
          <p:cNvSpPr>
            <a:spLocks noGrp="1"/>
          </p:cNvSpPr>
          <p:nvPr>
            <p:ph type="title" hasCustomPrompt="1"/>
          </p:nvPr>
        </p:nvSpPr>
        <p:spPr>
          <a:xfrm>
            <a:off x="442640" y="1745753"/>
            <a:ext cx="9375775" cy="1325880"/>
          </a:xfrm>
        </p:spPr>
        <p:txBody>
          <a:bodyPr anchor="b">
            <a:noAutofit/>
          </a:bodyPr>
          <a:lstStyle>
            <a:lvl1pPr>
              <a:lnSpc>
                <a:spcPct val="100000"/>
              </a:lnSpc>
              <a:defRPr sz="4500">
                <a:solidFill>
                  <a:schemeClr val="bg1"/>
                </a:solidFill>
              </a:defRPr>
            </a:lvl1pPr>
          </a:lstStyle>
          <a:p>
            <a:r>
              <a:rPr lang="en-GB" dirty="0"/>
              <a:t>Click to edit master title style</a:t>
            </a:r>
            <a:endParaRPr lang="en-US" dirty="0"/>
          </a:p>
        </p:txBody>
      </p:sp>
      <p:sp>
        <p:nvSpPr>
          <p:cNvPr id="8" name="Text Placeholder 49">
            <a:extLst>
              <a:ext uri="{FF2B5EF4-FFF2-40B4-BE49-F238E27FC236}">
                <a16:creationId xmlns:a16="http://schemas.microsoft.com/office/drawing/2014/main" id="{71A1E79D-4D27-44CF-94B6-3FA700F65CBD}"/>
              </a:ext>
            </a:extLst>
          </p:cNvPr>
          <p:cNvSpPr>
            <a:spLocks noGrp="1"/>
          </p:cNvSpPr>
          <p:nvPr>
            <p:ph type="body" sz="quarter" idx="10" hasCustomPrompt="1"/>
          </p:nvPr>
        </p:nvSpPr>
        <p:spPr>
          <a:xfrm>
            <a:off x="451605" y="3050795"/>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59621068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estion Slide">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
        <p:nvSpPr>
          <p:cNvPr id="7" name="Title 47">
            <a:extLst>
              <a:ext uri="{FF2B5EF4-FFF2-40B4-BE49-F238E27FC236}">
                <a16:creationId xmlns:a16="http://schemas.microsoft.com/office/drawing/2014/main" id="{F500BEC6-DB6B-4A5A-9C7B-0B86F70388CD}"/>
              </a:ext>
            </a:extLst>
          </p:cNvPr>
          <p:cNvSpPr>
            <a:spLocks noGrp="1"/>
          </p:cNvSpPr>
          <p:nvPr>
            <p:ph type="title" hasCustomPrompt="1"/>
          </p:nvPr>
        </p:nvSpPr>
        <p:spPr>
          <a:xfrm>
            <a:off x="442640" y="1745753"/>
            <a:ext cx="9375775" cy="1325880"/>
          </a:xfrm>
        </p:spPr>
        <p:txBody>
          <a:bodyPr anchor="b">
            <a:noAutofit/>
          </a:bodyPr>
          <a:lstStyle>
            <a:lvl1pPr>
              <a:lnSpc>
                <a:spcPct val="100000"/>
              </a:lnSpc>
              <a:defRPr sz="4500">
                <a:solidFill>
                  <a:schemeClr val="bg1"/>
                </a:solidFill>
              </a:defRPr>
            </a:lvl1pPr>
          </a:lstStyle>
          <a:p>
            <a:r>
              <a:rPr lang="en-GB" dirty="0"/>
              <a:t>Click to edit master title style</a:t>
            </a:r>
            <a:endParaRPr lang="en-US" dirty="0"/>
          </a:p>
        </p:txBody>
      </p:sp>
      <p:sp>
        <p:nvSpPr>
          <p:cNvPr id="8" name="Text Placeholder 49">
            <a:extLst>
              <a:ext uri="{FF2B5EF4-FFF2-40B4-BE49-F238E27FC236}">
                <a16:creationId xmlns:a16="http://schemas.microsoft.com/office/drawing/2014/main" id="{8A4E5D71-3505-46BF-961D-0694772F8AB3}"/>
              </a:ext>
            </a:extLst>
          </p:cNvPr>
          <p:cNvSpPr>
            <a:spLocks noGrp="1"/>
          </p:cNvSpPr>
          <p:nvPr>
            <p:ph type="body" sz="quarter" idx="10" hasCustomPrompt="1"/>
          </p:nvPr>
        </p:nvSpPr>
        <p:spPr>
          <a:xfrm>
            <a:off x="451605" y="3050795"/>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35724334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ank You_1_Name">
    <p:bg>
      <p:bgPr>
        <a:solidFill>
          <a:schemeClr val="tx2"/>
        </a:solidFill>
        <a:effectLst/>
      </p:bgPr>
    </p:bg>
    <p:spTree>
      <p:nvGrpSpPr>
        <p:cNvPr id="1" name=""/>
        <p:cNvGrpSpPr/>
        <p:nvPr/>
      </p:nvGrpSpPr>
      <p:grpSpPr>
        <a:xfrm>
          <a:off x="0" y="0"/>
          <a:ext cx="0" cy="0"/>
          <a:chOff x="0" y="0"/>
          <a:chExt cx="0" cy="0"/>
        </a:xfrm>
      </p:grpSpPr>
      <p:pic>
        <p:nvPicPr>
          <p:cNvPr id="3" name="Picture 2" descr="A picture containing person, sky, outdoor, person&#10;&#10;Description automatically generated">
            <a:extLst>
              <a:ext uri="{FF2B5EF4-FFF2-40B4-BE49-F238E27FC236}">
                <a16:creationId xmlns:a16="http://schemas.microsoft.com/office/drawing/2014/main" id="{EF808782-CF0E-4EBC-83FE-98BE39F1FF5B}"/>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bwMode="gray">
          <a:xfrm>
            <a:off x="-1" y="0"/>
            <a:ext cx="12188825" cy="6856214"/>
          </a:xfrm>
          <a:prstGeom prst="rect">
            <a:avLst/>
          </a:prstGeom>
        </p:spPr>
      </p:pic>
      <p:sp>
        <p:nvSpPr>
          <p:cNvPr id="11" name="Rectangle 10">
            <a:extLst>
              <a:ext uri="{FF2B5EF4-FFF2-40B4-BE49-F238E27FC236}">
                <a16:creationId xmlns:a16="http://schemas.microsoft.com/office/drawing/2014/main" id="{07DFDB63-7693-430A-BC03-A0817A02FC02}"/>
              </a:ext>
            </a:extLst>
          </p:cNvPr>
          <p:cNvSpPr/>
          <p:nvPr userDrawn="1"/>
        </p:nvSpPr>
        <p:spPr bwMode="gray">
          <a:xfrm>
            <a:off x="-1" y="0"/>
            <a:ext cx="12188825"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440211" y="3247194"/>
            <a:ext cx="5016027" cy="1325880"/>
          </a:xfrm>
        </p:spPr>
        <p:txBody>
          <a:bodyPr wrap="square" anchor="b">
            <a:noAutofit/>
          </a:bodyPr>
          <a:lstStyle>
            <a:lvl1pPr>
              <a:lnSpc>
                <a:spcPct val="100000"/>
              </a:lnSpc>
              <a:defRPr sz="6400">
                <a:solidFill>
                  <a:schemeClr val="accent1"/>
                </a:solidFill>
              </a:defRPr>
            </a:lvl1pPr>
          </a:lstStyle>
          <a:p>
            <a:r>
              <a:rPr lang="en-GB" dirty="0"/>
              <a:t>Click to edit master title style</a:t>
            </a:r>
            <a:endParaRPr lang="en-US" dirty="0"/>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hasCustomPrompt="1"/>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Tree>
    <p:extLst>
      <p:ext uri="{BB962C8B-B14F-4D97-AF65-F5344CB8AC3E}">
        <p14:creationId xmlns:p14="http://schemas.microsoft.com/office/powerpoint/2010/main" val="26607546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hank You_Brand Blue">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440211" y="3247194"/>
            <a:ext cx="5016027" cy="1325880"/>
          </a:xfrm>
        </p:spPr>
        <p:txBody>
          <a:bodyPr wrap="square" anchor="b">
            <a:noAutofit/>
          </a:bodyPr>
          <a:lstStyle>
            <a:lvl1pPr>
              <a:lnSpc>
                <a:spcPct val="100000"/>
              </a:lnSpc>
              <a:defRPr sz="6400">
                <a:solidFill>
                  <a:schemeClr val="accent1"/>
                </a:solidFill>
              </a:defRPr>
            </a:lvl1pPr>
          </a:lstStyle>
          <a:p>
            <a:r>
              <a:rPr lang="en-US" dirty="0"/>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hasCustomPrompt="1"/>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9548340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Appendix">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440211" y="2834814"/>
            <a:ext cx="8829295" cy="1325880"/>
          </a:xfrm>
        </p:spPr>
        <p:txBody>
          <a:bodyPr wrap="square" anchor="b">
            <a:noAutofit/>
          </a:bodyPr>
          <a:lstStyle>
            <a:lvl1pPr>
              <a:lnSpc>
                <a:spcPct val="100000"/>
              </a:lnSpc>
              <a:defRPr sz="4500">
                <a:solidFill>
                  <a:schemeClr val="accent1"/>
                </a:solidFill>
              </a:defRPr>
            </a:lvl1pPr>
          </a:lstStyle>
          <a:p>
            <a:r>
              <a:rPr lang="en-US" dirty="0"/>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hasCustomPrompt="1"/>
          </p:nvPr>
        </p:nvSpPr>
        <p:spPr bwMode="gray">
          <a:xfrm>
            <a:off x="440211" y="434430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2252479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Now logo">
    <p:bg>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text, clipart&#10;&#10;Description automatically generated">
            <a:extLst>
              <a:ext uri="{FF2B5EF4-FFF2-40B4-BE49-F238E27FC236}">
                <a16:creationId xmlns:a16="http://schemas.microsoft.com/office/drawing/2014/main" id="{7C8ABF82-3299-4F7C-B841-24D506A241D5}"/>
              </a:ext>
            </a:extLst>
          </p:cNvPr>
          <p:cNvPicPr>
            <a:picLocks noChangeAspect="1"/>
          </p:cNvPicPr>
          <p:nvPr userDrawn="1"/>
        </p:nvPicPr>
        <p:blipFill>
          <a:blip r:embed="rId2"/>
          <a:stretch>
            <a:fillRect/>
          </a:stretch>
        </p:blipFill>
        <p:spPr bwMode="black">
          <a:xfrm>
            <a:off x="2812774" y="2221385"/>
            <a:ext cx="6549887" cy="1884725"/>
          </a:xfrm>
          <a:prstGeom prst="rect">
            <a:avLst/>
          </a:prstGeom>
        </p:spPr>
      </p:pic>
    </p:spTree>
    <p:extLst>
      <p:ext uri="{BB962C8B-B14F-4D97-AF65-F5344CB8AC3E}">
        <p14:creationId xmlns:p14="http://schemas.microsoft.com/office/powerpoint/2010/main" val="209342965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Section_Slide_1">
    <p:bg bwMode="gray">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420033" y="2005012"/>
            <a:ext cx="8179914"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4339" y="3434010"/>
            <a:ext cx="6152728"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Tree>
    <p:extLst>
      <p:ext uri="{BB962C8B-B14F-4D97-AF65-F5344CB8AC3E}">
        <p14:creationId xmlns:p14="http://schemas.microsoft.com/office/powerpoint/2010/main" val="42591991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image" Target="../media/image3.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F175544-8AC5-46E7-95F8-B79A5C5190E1}"/>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dirty="0">
                <a:solidFill>
                  <a:srgbClr val="000000"/>
                </a:solidFill>
              </a:rPr>
              <a:t>© 2022 ServiceNow, Inc. All Rights Reserved. </a:t>
            </a:r>
          </a:p>
        </p:txBody>
      </p:sp>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641123"/>
          </a:xfrm>
          <a:prstGeom prst="rect">
            <a:avLst/>
          </a:prstGeom>
        </p:spPr>
        <p:txBody>
          <a:bodyPr vert="horz" lIns="91440" tIns="45720" rIns="91440" bIns="45720" rtlCol="0" anchor="t" anchorCtr="0">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341439"/>
            <a:ext cx="11188712" cy="450524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 </a:t>
            </a:r>
          </a:p>
          <a:p>
            <a:pPr lvl="3"/>
            <a:r>
              <a:rPr lang="en-US" dirty="0"/>
              <a:t>Fourth level</a:t>
            </a:r>
          </a:p>
          <a:p>
            <a:pPr lvl="4"/>
            <a:r>
              <a:rPr lang="en-US" dirty="0"/>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98"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44E75EA1-017C-44DD-90AE-7A57F7A9A66C}"/>
              </a:ext>
            </a:extLst>
          </p:cNvPr>
          <p:cNvPicPr>
            <a:picLocks noChangeAspect="1"/>
          </p:cNvPicPr>
          <p:nvPr userDrawn="1"/>
        </p:nvPicPr>
        <p:blipFill>
          <a:blip r:embed="rId99" cstate="screen">
            <a:extLst>
              <a:ext uri="{28A0092B-C50C-407E-A947-70E740481C1C}">
                <a14:useLocalDpi xmlns:a14="http://schemas.microsoft.com/office/drawing/2010/main"/>
              </a:ext>
            </a:extLst>
          </a:blip>
          <a:stretch>
            <a:fillRect/>
          </a:stretch>
        </p:blipFill>
        <p:spPr>
          <a:xfrm>
            <a:off x="478372" y="6354439"/>
            <a:ext cx="980591" cy="28216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pic>
        <p:nvPicPr>
          <p:cNvPr id="5" name="Picture 4">
            <a:extLst>
              <a:ext uri="{FF2B5EF4-FFF2-40B4-BE49-F238E27FC236}">
                <a16:creationId xmlns:a16="http://schemas.microsoft.com/office/drawing/2014/main" id="{28EFF712-2C4F-3A48-8C9B-4C6CD85D7D2C}"/>
              </a:ext>
            </a:extLst>
          </p:cNvPr>
          <p:cNvPicPr>
            <a:picLocks noChangeAspect="1"/>
          </p:cNvPicPr>
          <p:nvPr userDrawn="1"/>
        </p:nvPicPr>
        <p:blipFill>
          <a:blip r:embed="rId100" cstate="screen">
            <a:extLst>
              <a:ext uri="{28A0092B-C50C-407E-A947-70E740481C1C}">
                <a14:useLocalDpi xmlns:a14="http://schemas.microsoft.com/office/drawing/2010/main"/>
              </a:ext>
            </a:extLst>
          </a:blip>
          <a:stretch>
            <a:fillRect/>
          </a:stretch>
        </p:blipFill>
        <p:spPr>
          <a:xfrm>
            <a:off x="1384787" y="6308456"/>
            <a:ext cx="1062752" cy="354251"/>
          </a:xfrm>
          <a:prstGeom prst="rect">
            <a:avLst/>
          </a:prstGeom>
        </p:spPr>
      </p:pic>
    </p:spTree>
    <p:extLst>
      <p:ext uri="{BB962C8B-B14F-4D97-AF65-F5344CB8AC3E}">
        <p14:creationId xmlns:p14="http://schemas.microsoft.com/office/powerpoint/2010/main" val="2011952761"/>
      </p:ext>
    </p:extLst>
  </p:cSld>
  <p:clrMap bg1="lt1" tx1="dk1" bg2="lt2" tx2="dk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702" r:id="rId6"/>
    <p:sldLayoutId id="2147484703"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 id="2147484630" r:id="rId23"/>
    <p:sldLayoutId id="2147484631" r:id="rId24"/>
    <p:sldLayoutId id="2147484632" r:id="rId25"/>
    <p:sldLayoutId id="2147484633" r:id="rId26"/>
    <p:sldLayoutId id="2147484634" r:id="rId27"/>
    <p:sldLayoutId id="2147484635" r:id="rId28"/>
    <p:sldLayoutId id="2147484636" r:id="rId29"/>
    <p:sldLayoutId id="2147484637" r:id="rId30"/>
    <p:sldLayoutId id="2147484638" r:id="rId31"/>
    <p:sldLayoutId id="2147484639" r:id="rId32"/>
    <p:sldLayoutId id="2147484640" r:id="rId33"/>
    <p:sldLayoutId id="2147484641" r:id="rId34"/>
    <p:sldLayoutId id="2147484642" r:id="rId35"/>
    <p:sldLayoutId id="2147484643" r:id="rId36"/>
    <p:sldLayoutId id="2147484644" r:id="rId37"/>
    <p:sldLayoutId id="2147484645" r:id="rId38"/>
    <p:sldLayoutId id="2147484646" r:id="rId39"/>
    <p:sldLayoutId id="2147484647" r:id="rId40"/>
    <p:sldLayoutId id="2147484648" r:id="rId41"/>
    <p:sldLayoutId id="2147484649" r:id="rId42"/>
    <p:sldLayoutId id="2147484650" r:id="rId43"/>
    <p:sldLayoutId id="2147484651" r:id="rId44"/>
    <p:sldLayoutId id="2147484652" r:id="rId45"/>
    <p:sldLayoutId id="2147484653" r:id="rId46"/>
    <p:sldLayoutId id="2147484654" r:id="rId47"/>
    <p:sldLayoutId id="2147484655" r:id="rId48"/>
    <p:sldLayoutId id="2147484656" r:id="rId49"/>
    <p:sldLayoutId id="2147484657" r:id="rId50"/>
    <p:sldLayoutId id="2147484658" r:id="rId51"/>
    <p:sldLayoutId id="2147484659" r:id="rId52"/>
    <p:sldLayoutId id="2147484660" r:id="rId53"/>
    <p:sldLayoutId id="2147484661" r:id="rId54"/>
    <p:sldLayoutId id="2147484662" r:id="rId55"/>
    <p:sldLayoutId id="2147484663" r:id="rId56"/>
    <p:sldLayoutId id="2147484664" r:id="rId57"/>
    <p:sldLayoutId id="2147484665" r:id="rId58"/>
    <p:sldLayoutId id="2147484666" r:id="rId59"/>
    <p:sldLayoutId id="2147484667" r:id="rId60"/>
    <p:sldLayoutId id="2147484668" r:id="rId61"/>
    <p:sldLayoutId id="2147484669" r:id="rId62"/>
    <p:sldLayoutId id="2147484670" r:id="rId63"/>
    <p:sldLayoutId id="2147484671" r:id="rId64"/>
    <p:sldLayoutId id="2147484672" r:id="rId65"/>
    <p:sldLayoutId id="2147484673" r:id="rId66"/>
    <p:sldLayoutId id="2147484674" r:id="rId67"/>
    <p:sldLayoutId id="2147484675" r:id="rId68"/>
    <p:sldLayoutId id="2147484676" r:id="rId69"/>
    <p:sldLayoutId id="2147484677" r:id="rId70"/>
    <p:sldLayoutId id="2147484678" r:id="rId71"/>
    <p:sldLayoutId id="2147484679" r:id="rId72"/>
    <p:sldLayoutId id="2147484680" r:id="rId73"/>
    <p:sldLayoutId id="2147484681" r:id="rId74"/>
    <p:sldLayoutId id="2147484682" r:id="rId75"/>
    <p:sldLayoutId id="2147484683" r:id="rId76"/>
    <p:sldLayoutId id="2147484684" r:id="rId77"/>
    <p:sldLayoutId id="2147484685" r:id="rId78"/>
    <p:sldLayoutId id="2147484686" r:id="rId79"/>
    <p:sldLayoutId id="2147484687" r:id="rId80"/>
    <p:sldLayoutId id="2147484688" r:id="rId81"/>
    <p:sldLayoutId id="2147484689" r:id="rId82"/>
    <p:sldLayoutId id="2147484690" r:id="rId83"/>
    <p:sldLayoutId id="2147484691" r:id="rId84"/>
    <p:sldLayoutId id="2147484692" r:id="rId85"/>
    <p:sldLayoutId id="2147484693" r:id="rId86"/>
    <p:sldLayoutId id="2147484704" r:id="rId87"/>
    <p:sldLayoutId id="2147484694" r:id="rId88"/>
    <p:sldLayoutId id="2147484695" r:id="rId89"/>
    <p:sldLayoutId id="2147484696" r:id="rId90"/>
    <p:sldLayoutId id="2147484697" r:id="rId91"/>
    <p:sldLayoutId id="2147484698" r:id="rId92"/>
    <p:sldLayoutId id="2147484699" r:id="rId93"/>
    <p:sldLayoutId id="2147484700" r:id="rId94"/>
    <p:sldLayoutId id="2147484701" r:id="rId95"/>
    <p:sldLayoutId id="2147484705" r:id="rId96"/>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595">
          <p15:clr>
            <a:srgbClr val="F26B43"/>
          </p15:clr>
        </p15:guide>
        <p15:guide id="42" orient="horz" pos="1026">
          <p15:clr>
            <a:srgbClr val="F26B43"/>
          </p15:clr>
        </p15:guide>
        <p15:guide id="43" orient="horz" pos="1515">
          <p15:clr>
            <a:srgbClr val="F26B43"/>
          </p15:clr>
        </p15:guide>
        <p15:guide id="44" orient="horz" pos="1117">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guide id="60" orient="horz" pos="84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0.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84.sv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6.svg"/></Relationships>
</file>

<file path=ppt/slides/_rels/slide3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93.png"/><Relationship Id="rId7" Type="http://schemas.openxmlformats.org/officeDocument/2006/relationships/image" Target="../media/image97.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2" Type="http://schemas.openxmlformats.org/officeDocument/2006/relationships/hyperlink" Target="https://nowlearning.service-now.com/nowcreate?id=homepage"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85.png"/><Relationship Id="rId7"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86.svg"/><Relationship Id="rId9" Type="http://schemas.openxmlformats.org/officeDocument/2006/relationships/image" Target="../media/image10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1.xml"/><Relationship Id="rId1" Type="http://schemas.openxmlformats.org/officeDocument/2006/relationships/slideLayout" Target="../slideLayouts/slideLayout96.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2.xml"/><Relationship Id="rId1" Type="http://schemas.openxmlformats.org/officeDocument/2006/relationships/slideLayout" Target="../slideLayouts/slideLayout9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3.xml"/><Relationship Id="rId1" Type="http://schemas.openxmlformats.org/officeDocument/2006/relationships/slideLayout" Target="../slideLayouts/slideLayout96.xml"/><Relationship Id="rId6" Type="http://schemas.openxmlformats.org/officeDocument/2006/relationships/image" Target="../media/image111.png"/><Relationship Id="rId5" Type="http://schemas.openxmlformats.org/officeDocument/2006/relationships/image" Target="../media/image114.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5.png"/><Relationship Id="rId18" Type="http://schemas.openxmlformats.org/officeDocument/2006/relationships/image" Target="../media/image130.sv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svg"/><Relationship Id="rId17" Type="http://schemas.openxmlformats.org/officeDocument/2006/relationships/image" Target="../media/image129.png"/><Relationship Id="rId2" Type="http://schemas.openxmlformats.org/officeDocument/2006/relationships/notesSlide" Target="../notesSlides/notesSlide34.xml"/><Relationship Id="rId16" Type="http://schemas.openxmlformats.org/officeDocument/2006/relationships/image" Target="../media/image128.svg"/><Relationship Id="rId1" Type="http://schemas.openxmlformats.org/officeDocument/2006/relationships/slideLayout" Target="../slideLayouts/slideLayout42.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 Id="rId14" Type="http://schemas.openxmlformats.org/officeDocument/2006/relationships/image" Target="../media/image126.svg"/></Relationships>
</file>

<file path=ppt/slides/_rels/slide53.xml.rels><?xml version="1.0" encoding="UTF-8" standalone="yes"?>
<Relationships xmlns="http://schemas.openxmlformats.org/package/2006/relationships"><Relationship Id="rId3" Type="http://schemas.openxmlformats.org/officeDocument/2006/relationships/hyperlink" Target="https://www.servicenow.com/services/training-and-certification.html"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31.tiff"/></Relationships>
</file>

<file path=ppt/slides/_rels/slide54.xml.rels><?xml version="1.0" encoding="UTF-8" standalone="yes"?>
<Relationships xmlns="http://schemas.openxmlformats.org/package/2006/relationships"><Relationship Id="rId3" Type="http://schemas.openxmlformats.org/officeDocument/2006/relationships/hyperlink" Target="http://community.servicenow.com/"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3" Type="http://schemas.openxmlformats.org/officeDocument/2006/relationships/hyperlink" Target="http://docs.servicenow.com/"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hyperlink" Target="http://www.servicenow.com/"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57.xml.rels><?xml version="1.0" encoding="UTF-8" standalone="yes"?>
<Relationships xmlns="http://schemas.openxmlformats.org/package/2006/relationships"><Relationship Id="rId3" Type="http://schemas.openxmlformats.org/officeDocument/2006/relationships/hyperlink" Target="http://www.servicenow.com/success"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42.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0.xml.rels><?xml version="1.0" encoding="UTF-8" standalone="yes"?>
<Relationships xmlns="http://schemas.openxmlformats.org/package/2006/relationships"><Relationship Id="rId3" Type="http://schemas.openxmlformats.org/officeDocument/2006/relationships/hyperlink" Target="http://www.servicenow.com/nowcreate" TargetMode="External"/><Relationship Id="rId2" Type="http://schemas.openxmlformats.org/officeDocument/2006/relationships/notesSlide" Target="../notesSlides/notesSlide41.xml"/><Relationship Id="rId1" Type="http://schemas.openxmlformats.org/officeDocument/2006/relationships/slideLayout" Target="../slideLayouts/slideLayout7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53.png"/><Relationship Id="rId7" Type="http://schemas.openxmlformats.org/officeDocument/2006/relationships/image" Target="../media/image147.png"/><Relationship Id="rId2" Type="http://schemas.openxmlformats.org/officeDocument/2006/relationships/notesSlide" Target="../notesSlides/notesSlide46.xml"/><Relationship Id="rId1" Type="http://schemas.openxmlformats.org/officeDocument/2006/relationships/slideLayout" Target="../slideLayouts/slideLayout44.xml"/><Relationship Id="rId6" Type="http://schemas.openxmlformats.org/officeDocument/2006/relationships/image" Target="../media/image146.svg"/><Relationship Id="rId5" Type="http://schemas.openxmlformats.org/officeDocument/2006/relationships/image" Target="../media/image145.png"/><Relationship Id="rId10" Type="http://schemas.openxmlformats.org/officeDocument/2006/relationships/image" Target="../media/image150.svg"/><Relationship Id="rId4" Type="http://schemas.openxmlformats.org/officeDocument/2006/relationships/image" Target="../media/image54.svg"/><Relationship Id="rId9" Type="http://schemas.openxmlformats.org/officeDocument/2006/relationships/image" Target="../media/image14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FF1F392-D9B4-4E2F-8003-57257CB6FBF4}"/>
              </a:ext>
            </a:extLst>
          </p:cNvPr>
          <p:cNvSpPr>
            <a:spLocks noGrp="1"/>
          </p:cNvSpPr>
          <p:nvPr>
            <p:ph type="title"/>
          </p:nvPr>
        </p:nvSpPr>
        <p:spPr/>
        <p:txBody>
          <a:bodyPr/>
          <a:lstStyle/>
          <a:p>
            <a:r>
              <a:rPr lang="en-US" dirty="0"/>
              <a:t>Project Team Kick-Off</a:t>
            </a:r>
          </a:p>
        </p:txBody>
      </p:sp>
      <p:sp>
        <p:nvSpPr>
          <p:cNvPr id="21" name="Text Placeholder 20">
            <a:extLst>
              <a:ext uri="{FF2B5EF4-FFF2-40B4-BE49-F238E27FC236}">
                <a16:creationId xmlns:a16="http://schemas.microsoft.com/office/drawing/2014/main" id="{475C3003-248B-440E-AF54-BD832B05415B}"/>
              </a:ext>
            </a:extLst>
          </p:cNvPr>
          <p:cNvSpPr>
            <a:spLocks noGrp="1"/>
          </p:cNvSpPr>
          <p:nvPr>
            <p:ph type="body" sz="quarter" idx="10"/>
          </p:nvPr>
        </p:nvSpPr>
        <p:spPr/>
        <p:txBody>
          <a:bodyPr/>
          <a:lstStyle/>
          <a:p>
            <a:r>
              <a:rPr lang="en-US" dirty="0"/>
              <a:t>[Project Name]</a:t>
            </a:r>
          </a:p>
        </p:txBody>
      </p:sp>
      <p:sp>
        <p:nvSpPr>
          <p:cNvPr id="3" name="Text Placeholder 2">
            <a:extLst>
              <a:ext uri="{FF2B5EF4-FFF2-40B4-BE49-F238E27FC236}">
                <a16:creationId xmlns:a16="http://schemas.microsoft.com/office/drawing/2014/main" id="{A75730A0-806F-4762-98A5-2983480152C2}"/>
              </a:ext>
            </a:extLst>
          </p:cNvPr>
          <p:cNvSpPr>
            <a:spLocks noGrp="1"/>
          </p:cNvSpPr>
          <p:nvPr>
            <p:ph type="body" sz="quarter" idx="12"/>
          </p:nvPr>
        </p:nvSpPr>
        <p:spPr/>
        <p:txBody>
          <a:bodyPr/>
          <a:lstStyle/>
          <a:p>
            <a:r>
              <a:rPr lang="en-US" dirty="0"/>
              <a:t>June 2022</a:t>
            </a:r>
          </a:p>
        </p:txBody>
      </p:sp>
      <p:sp>
        <p:nvSpPr>
          <p:cNvPr id="5" name="Text Placeholder 7">
            <a:extLst>
              <a:ext uri="{FF2B5EF4-FFF2-40B4-BE49-F238E27FC236}">
                <a16:creationId xmlns:a16="http://schemas.microsoft.com/office/drawing/2014/main" id="{22870562-CBA3-4CE9-8E24-136B7BA6C3A2}"/>
              </a:ext>
            </a:extLst>
          </p:cNvPr>
          <p:cNvSpPr>
            <a:spLocks noGrp="1"/>
          </p:cNvSpPr>
          <p:nvPr>
            <p:ph type="body" sz="quarter" idx="13"/>
          </p:nvPr>
        </p:nvSpPr>
        <p:spPr/>
        <p:txBody>
          <a:bodyPr/>
          <a:lstStyle/>
          <a:p>
            <a:r>
              <a:rPr lang="en-US" dirty="0"/>
              <a:t>Ref: 0001463</a:t>
            </a:r>
          </a:p>
        </p:txBody>
      </p:sp>
      <p:sp>
        <p:nvSpPr>
          <p:cNvPr id="10" name="Text Placeholder 9">
            <a:extLst>
              <a:ext uri="{FF2B5EF4-FFF2-40B4-BE49-F238E27FC236}">
                <a16:creationId xmlns:a16="http://schemas.microsoft.com/office/drawing/2014/main" id="{C1E1276E-CFAE-4BB6-AD64-8B0D52557825}"/>
              </a:ext>
            </a:extLst>
          </p:cNvPr>
          <p:cNvSpPr>
            <a:spLocks noGrp="1"/>
          </p:cNvSpPr>
          <p:nvPr>
            <p:ph type="body" sz="quarter" idx="14"/>
          </p:nvPr>
        </p:nvSpPr>
        <p:spPr/>
        <p:txBody>
          <a:bodyPr/>
          <a:lstStyle/>
          <a:p>
            <a:r>
              <a:rPr lang="en-US" sz="1600" b="0" dirty="0"/>
              <a:t>Speaker Name</a:t>
            </a:r>
          </a:p>
        </p:txBody>
      </p:sp>
    </p:spTree>
    <p:extLst>
      <p:ext uri="{BB962C8B-B14F-4D97-AF65-F5344CB8AC3E}">
        <p14:creationId xmlns:p14="http://schemas.microsoft.com/office/powerpoint/2010/main" val="12935201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ADC10-6107-0E44-B33B-85F59D05B22E}"/>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42309130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D7F5-FEB4-6B4B-95D2-7B9DEC593F46}"/>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1F6A1B2E-E933-AA4A-A093-B4D04D76B9EF}"/>
              </a:ext>
            </a:extLst>
          </p:cNvPr>
          <p:cNvSpPr>
            <a:spLocks noGrp="1"/>
          </p:cNvSpPr>
          <p:nvPr>
            <p:ph idx="1"/>
          </p:nvPr>
        </p:nvSpPr>
        <p:spPr/>
        <p:txBody>
          <a:bodyPr/>
          <a:lstStyle/>
          <a:p>
            <a:pPr marL="0" indent="0" algn="l" rtl="0" fontAlgn="base">
              <a:buNone/>
            </a:pPr>
            <a:r>
              <a:rPr lang="en-US" b="0" i="0" u="none" strike="noStrike" dirty="0">
                <a:solidFill>
                  <a:srgbClr val="000000"/>
                </a:solidFill>
                <a:effectLst/>
                <a:latin typeface="Century Gothic" panose="020B0502020202020204" pitchFamily="34" charset="0"/>
              </a:rPr>
              <a:t>Welcome &amp; Introduction</a:t>
            </a:r>
          </a:p>
          <a:p>
            <a:pPr marL="0" indent="0" algn="l" rtl="0" fontAlgn="base">
              <a:buNone/>
            </a:pPr>
            <a:r>
              <a:rPr lang="en-US" b="0" i="0" u="none" strike="noStrike" dirty="0">
                <a:solidFill>
                  <a:srgbClr val="000000"/>
                </a:solidFill>
                <a:effectLst/>
                <a:latin typeface="Century Gothic" panose="020B0502020202020204" pitchFamily="34" charset="0"/>
              </a:rPr>
              <a:t>Business Value &amp; Objectives</a:t>
            </a:r>
          </a:p>
          <a:p>
            <a:pPr marL="0" indent="0" algn="l" rtl="0" fontAlgn="base">
              <a:buNone/>
            </a:pPr>
            <a:r>
              <a:rPr lang="en-US" b="0" i="0" u="none" strike="noStrike" dirty="0">
                <a:solidFill>
                  <a:srgbClr val="000000"/>
                </a:solidFill>
                <a:effectLst/>
                <a:latin typeface="Century Gothic" panose="020B0502020202020204" pitchFamily="34" charset="0"/>
              </a:rPr>
              <a:t>Project Scope Overview</a:t>
            </a:r>
          </a:p>
          <a:p>
            <a:pPr marL="0" indent="0" algn="l" rtl="0" fontAlgn="base">
              <a:buNone/>
            </a:pPr>
            <a:r>
              <a:rPr lang="en-US" b="0" i="0" u="none" strike="noStrike" dirty="0">
                <a:solidFill>
                  <a:srgbClr val="000000"/>
                </a:solidFill>
                <a:effectLst/>
                <a:latin typeface="Century Gothic" panose="020B0502020202020204" pitchFamily="34" charset="0"/>
              </a:rPr>
              <a:t>Project Governance</a:t>
            </a:r>
          </a:p>
          <a:p>
            <a:pPr marL="0" indent="0" algn="l" rtl="0" fontAlgn="base">
              <a:buNone/>
            </a:pPr>
            <a:r>
              <a:rPr lang="en-US" b="0" i="0" u="none" strike="noStrike" dirty="0">
                <a:solidFill>
                  <a:srgbClr val="000000"/>
                </a:solidFill>
                <a:effectLst/>
                <a:latin typeface="Century Gothic" panose="020B0502020202020204" pitchFamily="34" charset="0"/>
              </a:rPr>
              <a:t>Implementation Methodology</a:t>
            </a:r>
          </a:p>
          <a:p>
            <a:pPr marL="0" indent="0" algn="l" rtl="0" fontAlgn="base">
              <a:buNone/>
            </a:pPr>
            <a:r>
              <a:rPr lang="en-US" b="0" i="0" u="none" strike="noStrike" dirty="0">
                <a:solidFill>
                  <a:srgbClr val="000000"/>
                </a:solidFill>
                <a:effectLst/>
                <a:latin typeface="Century Gothic" panose="020B0502020202020204" pitchFamily="34" charset="0"/>
              </a:rPr>
              <a:t>Sources of Additional Information</a:t>
            </a:r>
          </a:p>
          <a:p>
            <a:pPr marL="0" indent="0" algn="l" rtl="0" fontAlgn="base">
              <a:buNone/>
            </a:pPr>
            <a:r>
              <a:rPr lang="en-US" b="0" i="0" u="none" strike="noStrike" dirty="0">
                <a:solidFill>
                  <a:srgbClr val="000000"/>
                </a:solidFill>
                <a:effectLst/>
                <a:latin typeface="Century Gothic" panose="020B0502020202020204" pitchFamily="34" charset="0"/>
              </a:rPr>
              <a:t>Next Steps</a:t>
            </a:r>
          </a:p>
          <a:p>
            <a:pPr marL="0" indent="0" algn="l" rtl="0" fontAlgn="base">
              <a:buNone/>
            </a:pPr>
            <a:r>
              <a:rPr lang="en-US" b="0" i="0" u="none" strike="noStrike" dirty="0">
                <a:solidFill>
                  <a:srgbClr val="000000"/>
                </a:solidFill>
                <a:effectLst/>
                <a:latin typeface="Century Gothic" panose="020B0502020202020204" pitchFamily="34" charset="0"/>
              </a:rPr>
              <a:t>Closing</a:t>
            </a:r>
          </a:p>
        </p:txBody>
      </p:sp>
      <p:sp>
        <p:nvSpPr>
          <p:cNvPr id="4" name="TextBox 3">
            <a:extLst>
              <a:ext uri="{FF2B5EF4-FFF2-40B4-BE49-F238E27FC236}">
                <a16:creationId xmlns:a16="http://schemas.microsoft.com/office/drawing/2014/main" id="{F357570A-87A3-384E-A02B-08173726628C}"/>
              </a:ext>
            </a:extLst>
          </p:cNvPr>
          <p:cNvSpPr txBox="1"/>
          <p:nvPr/>
        </p:nvSpPr>
        <p:spPr>
          <a:xfrm>
            <a:off x="9096865" y="0"/>
            <a:ext cx="3091959" cy="1200329"/>
          </a:xfrm>
          <a:prstGeom prst="rect">
            <a:avLst/>
          </a:prstGeom>
          <a:solidFill>
            <a:srgbClr val="FC7786"/>
          </a:solidFill>
        </p:spPr>
        <p:txBody>
          <a:bodyPr wrap="square" rtlCol="0">
            <a:spAutoFit/>
          </a:bodyPr>
          <a:lstStyle/>
          <a:p>
            <a:pPr algn="ctr"/>
            <a:r>
              <a:rPr lang="en-US" sz="2400"/>
              <a:t>Update this slide based on your workshop content</a:t>
            </a:r>
          </a:p>
        </p:txBody>
      </p:sp>
    </p:spTree>
    <p:extLst>
      <p:ext uri="{BB962C8B-B14F-4D97-AF65-F5344CB8AC3E}">
        <p14:creationId xmlns:p14="http://schemas.microsoft.com/office/powerpoint/2010/main" val="41981644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A5F7-F783-664C-BA25-1B96E3A311D4}"/>
              </a:ext>
            </a:extLst>
          </p:cNvPr>
          <p:cNvSpPr>
            <a:spLocks noGrp="1"/>
          </p:cNvSpPr>
          <p:nvPr>
            <p:ph type="title"/>
          </p:nvPr>
        </p:nvSpPr>
        <p:spPr/>
        <p:txBody>
          <a:bodyPr/>
          <a:lstStyle/>
          <a:p>
            <a:r>
              <a:rPr lang="en-US" dirty="0"/>
              <a:t>Housekeeping</a:t>
            </a:r>
          </a:p>
        </p:txBody>
      </p:sp>
    </p:spTree>
    <p:extLst>
      <p:ext uri="{BB962C8B-B14F-4D97-AF65-F5344CB8AC3E}">
        <p14:creationId xmlns:p14="http://schemas.microsoft.com/office/powerpoint/2010/main" val="368362694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1758-27BC-FAC7-B65F-591E445FC6DC}"/>
              </a:ext>
            </a:extLst>
          </p:cNvPr>
          <p:cNvSpPr>
            <a:spLocks noGrp="1"/>
          </p:cNvSpPr>
          <p:nvPr>
            <p:ph type="title"/>
          </p:nvPr>
        </p:nvSpPr>
        <p:spPr/>
        <p:txBody>
          <a:bodyPr/>
          <a:lstStyle/>
          <a:p>
            <a:r>
              <a:rPr lang="en-US" dirty="0"/>
              <a:t>Housekeeping</a:t>
            </a:r>
          </a:p>
        </p:txBody>
      </p:sp>
      <p:sp>
        <p:nvSpPr>
          <p:cNvPr id="4" name="Text Placeholder 3">
            <a:extLst>
              <a:ext uri="{FF2B5EF4-FFF2-40B4-BE49-F238E27FC236}">
                <a16:creationId xmlns:a16="http://schemas.microsoft.com/office/drawing/2014/main" id="{40B2080B-A624-086F-BA87-3B6493429E5F}"/>
              </a:ext>
            </a:extLst>
          </p:cNvPr>
          <p:cNvSpPr>
            <a:spLocks noGrp="1"/>
          </p:cNvSpPr>
          <p:nvPr>
            <p:ph type="body" sz="quarter" idx="14"/>
          </p:nvPr>
        </p:nvSpPr>
        <p:spPr/>
        <p:txBody>
          <a:bodyPr/>
          <a:lstStyle/>
          <a:p>
            <a:pPr marL="180975" indent="-180975">
              <a:buFont typeface="Arial" panose="020B0604020202020204" pitchFamily="34" charset="0"/>
              <a:buChar char="•"/>
            </a:pPr>
            <a:r>
              <a:rPr lang="en-US" sz="1500"/>
              <a:t>We’ll aim to start and finish on time</a:t>
            </a:r>
          </a:p>
          <a:p>
            <a:pPr marL="180975" indent="-180975">
              <a:buFont typeface="Arial" panose="020B0604020202020204" pitchFamily="34" charset="0"/>
              <a:buChar char="•"/>
            </a:pPr>
            <a:r>
              <a:rPr lang="en-US" sz="1500"/>
              <a:t>Breaks will be taken as needed; approximately every 1-2 hours</a:t>
            </a:r>
          </a:p>
          <a:p>
            <a:pPr marL="180975" indent="-180975">
              <a:buFont typeface="Arial" panose="020B0604020202020204" pitchFamily="34" charset="0"/>
              <a:buChar char="•"/>
            </a:pPr>
            <a:r>
              <a:rPr lang="en-US" sz="1500"/>
              <a:t>Please return from breaks and lunch promptly; if late, please catch-up during breaks or after the workshop</a:t>
            </a:r>
          </a:p>
          <a:p>
            <a:endParaRPr lang="en-US" sz="1500"/>
          </a:p>
          <a:p>
            <a:endParaRPr lang="en-US" sz="1500"/>
          </a:p>
        </p:txBody>
      </p:sp>
      <p:sp>
        <p:nvSpPr>
          <p:cNvPr id="6" name="Text Placeholder 5">
            <a:extLst>
              <a:ext uri="{FF2B5EF4-FFF2-40B4-BE49-F238E27FC236}">
                <a16:creationId xmlns:a16="http://schemas.microsoft.com/office/drawing/2014/main" id="{94612335-5763-AAFC-A06A-346842D72DFB}"/>
              </a:ext>
            </a:extLst>
          </p:cNvPr>
          <p:cNvSpPr>
            <a:spLocks noGrp="1"/>
          </p:cNvSpPr>
          <p:nvPr>
            <p:ph type="body" sz="quarter" idx="16"/>
          </p:nvPr>
        </p:nvSpPr>
        <p:spPr/>
        <p:txBody>
          <a:bodyPr/>
          <a:lstStyle/>
          <a:p>
            <a:pPr marL="180975" indent="-180975">
              <a:buFont typeface="Arial" panose="020B0604020202020204" pitchFamily="34" charset="0"/>
              <a:buChar char="•"/>
            </a:pPr>
            <a:r>
              <a:rPr lang="en-US" sz="1500"/>
              <a:t>If you are comfortable, please keep your Webcam on</a:t>
            </a:r>
          </a:p>
          <a:p>
            <a:pPr marL="180975" indent="-180975">
              <a:buFont typeface="Arial" panose="020B0604020202020204" pitchFamily="34" charset="0"/>
              <a:buChar char="•"/>
            </a:pPr>
            <a:r>
              <a:rPr lang="en-US" sz="1500"/>
              <a:t>Please let the host know if you need to leave the workshop, via the chat</a:t>
            </a:r>
          </a:p>
          <a:p>
            <a:pPr marL="180975" indent="-180975">
              <a:buFont typeface="Arial" panose="020B0604020202020204" pitchFamily="34" charset="0"/>
              <a:buChar char="•"/>
            </a:pPr>
            <a:r>
              <a:rPr lang="en-US" sz="1500"/>
              <a:t>Avoid temptation to multitask while in the workshop</a:t>
            </a:r>
          </a:p>
          <a:p>
            <a:pPr marL="180975" indent="-180975">
              <a:buFont typeface="Arial" panose="020B0604020202020204" pitchFamily="34" charset="0"/>
              <a:buChar char="•"/>
            </a:pPr>
            <a:r>
              <a:rPr lang="en-US" sz="1500"/>
              <a:t>More than 3 second’s silence = concurrence with the point made</a:t>
            </a:r>
          </a:p>
          <a:p>
            <a:pPr marL="180975" indent="-180975">
              <a:buFont typeface="Arial" panose="020B0604020202020204" pitchFamily="34" charset="0"/>
              <a:buChar char="•"/>
            </a:pPr>
            <a:r>
              <a:rPr lang="en-US" sz="1500"/>
              <a:t>All phones on vibrate and make sure you mute your microphone when not contributing to the discussion</a:t>
            </a:r>
          </a:p>
          <a:p>
            <a:endParaRPr lang="en-US" sz="1500"/>
          </a:p>
        </p:txBody>
      </p:sp>
      <p:sp>
        <p:nvSpPr>
          <p:cNvPr id="8" name="Text Placeholder 7">
            <a:extLst>
              <a:ext uri="{FF2B5EF4-FFF2-40B4-BE49-F238E27FC236}">
                <a16:creationId xmlns:a16="http://schemas.microsoft.com/office/drawing/2014/main" id="{E51EC240-BCC0-D422-7CB5-CBB1071BA2BB}"/>
              </a:ext>
            </a:extLst>
          </p:cNvPr>
          <p:cNvSpPr>
            <a:spLocks noGrp="1"/>
          </p:cNvSpPr>
          <p:nvPr>
            <p:ph type="body" sz="quarter" idx="18"/>
          </p:nvPr>
        </p:nvSpPr>
        <p:spPr/>
        <p:txBody>
          <a:bodyPr/>
          <a:lstStyle/>
          <a:p>
            <a:pPr marL="180975" indent="-180975">
              <a:buFont typeface="Arial" panose="020B0604020202020204" pitchFamily="34" charset="0"/>
              <a:buChar char="•"/>
            </a:pPr>
            <a:r>
              <a:rPr lang="en-US" sz="1500"/>
              <a:t>Maintain a positive atmosphere – everyone’s ideas are valued</a:t>
            </a:r>
          </a:p>
          <a:p>
            <a:pPr marL="180975" indent="-180975">
              <a:buFont typeface="Arial" panose="020B0604020202020204" pitchFamily="34" charset="0"/>
              <a:buChar char="•"/>
            </a:pPr>
            <a:r>
              <a:rPr lang="en-US" sz="1500"/>
              <a:t>Please wait for one speaker to finish. Feel free to raise your (virtual) hand if you would like to make a point</a:t>
            </a:r>
          </a:p>
          <a:p>
            <a:pPr marL="180975" indent="-180975">
              <a:buFont typeface="Arial" panose="020B0604020202020204" pitchFamily="34" charset="0"/>
              <a:buChar char="•"/>
            </a:pPr>
            <a:r>
              <a:rPr lang="en-US" sz="1500"/>
              <a:t>Discussion topics needing greater detail will be recorded in a “Parking Lot” for later resolution</a:t>
            </a:r>
          </a:p>
          <a:p>
            <a:pPr marL="180975" indent="-180975">
              <a:buFont typeface="Arial" panose="020B0604020202020204" pitchFamily="34" charset="0"/>
              <a:buChar char="•"/>
            </a:pPr>
            <a:r>
              <a:rPr lang="en-US" sz="1400"/>
              <a:t>Everyone’s ideas are valued</a:t>
            </a:r>
          </a:p>
          <a:p>
            <a:pPr marL="180975" indent="-180975">
              <a:buFont typeface="Arial" panose="020B0604020202020204" pitchFamily="34" charset="0"/>
              <a:buChar char="•"/>
            </a:pPr>
            <a:r>
              <a:rPr lang="en-US" sz="1500" b="1"/>
              <a:t>Have fun! </a:t>
            </a:r>
            <a:r>
              <a:rPr lang="en-US" sz="1500" b="1">
                <a:sym typeface="Wingdings" pitchFamily="2" charset="2"/>
              </a:rPr>
              <a:t></a:t>
            </a:r>
            <a:endParaRPr lang="en-US" sz="1500" b="1"/>
          </a:p>
          <a:p>
            <a:endParaRPr lang="en-US" sz="1500"/>
          </a:p>
        </p:txBody>
      </p:sp>
      <p:sp>
        <p:nvSpPr>
          <p:cNvPr id="3" name="Text Placeholder 2">
            <a:extLst>
              <a:ext uri="{FF2B5EF4-FFF2-40B4-BE49-F238E27FC236}">
                <a16:creationId xmlns:a16="http://schemas.microsoft.com/office/drawing/2014/main" id="{DB6C0BB6-6C40-5FB5-CE23-FD28FE6CE995}"/>
              </a:ext>
            </a:extLst>
          </p:cNvPr>
          <p:cNvSpPr>
            <a:spLocks noGrp="1"/>
          </p:cNvSpPr>
          <p:nvPr>
            <p:ph type="body" sz="quarter" idx="12"/>
          </p:nvPr>
        </p:nvSpPr>
        <p:spPr/>
        <p:txBody>
          <a:bodyPr/>
          <a:lstStyle/>
          <a:p>
            <a:r>
              <a:rPr lang="en-US"/>
              <a:t>Time</a:t>
            </a:r>
          </a:p>
        </p:txBody>
      </p:sp>
      <p:sp>
        <p:nvSpPr>
          <p:cNvPr id="5" name="Text Placeholder 4">
            <a:extLst>
              <a:ext uri="{FF2B5EF4-FFF2-40B4-BE49-F238E27FC236}">
                <a16:creationId xmlns:a16="http://schemas.microsoft.com/office/drawing/2014/main" id="{1D25FE2B-0FF2-A229-2743-E02380765AF9}"/>
              </a:ext>
            </a:extLst>
          </p:cNvPr>
          <p:cNvSpPr>
            <a:spLocks noGrp="1"/>
          </p:cNvSpPr>
          <p:nvPr>
            <p:ph type="body" sz="quarter" idx="15"/>
          </p:nvPr>
        </p:nvSpPr>
        <p:spPr/>
        <p:txBody>
          <a:bodyPr/>
          <a:lstStyle/>
          <a:p>
            <a:r>
              <a:rPr lang="en-US"/>
              <a:t>Presence</a:t>
            </a:r>
          </a:p>
        </p:txBody>
      </p:sp>
      <p:sp>
        <p:nvSpPr>
          <p:cNvPr id="7" name="Text Placeholder 6">
            <a:extLst>
              <a:ext uri="{FF2B5EF4-FFF2-40B4-BE49-F238E27FC236}">
                <a16:creationId xmlns:a16="http://schemas.microsoft.com/office/drawing/2014/main" id="{2F6A5359-3739-94BF-96EC-1CD1AFFAE6D4}"/>
              </a:ext>
            </a:extLst>
          </p:cNvPr>
          <p:cNvSpPr>
            <a:spLocks noGrp="1"/>
          </p:cNvSpPr>
          <p:nvPr>
            <p:ph type="body" sz="quarter" idx="17"/>
          </p:nvPr>
        </p:nvSpPr>
        <p:spPr/>
        <p:txBody>
          <a:bodyPr/>
          <a:lstStyle/>
          <a:p>
            <a:r>
              <a:rPr lang="en-US"/>
              <a:t>Collaboration</a:t>
            </a:r>
          </a:p>
        </p:txBody>
      </p:sp>
      <p:sp>
        <p:nvSpPr>
          <p:cNvPr id="9" name="TextBox 8">
            <a:extLst>
              <a:ext uri="{FF2B5EF4-FFF2-40B4-BE49-F238E27FC236}">
                <a16:creationId xmlns:a16="http://schemas.microsoft.com/office/drawing/2014/main" id="{2C858DFB-4A04-36CD-E874-4C2C58000B0A}"/>
              </a:ext>
            </a:extLst>
          </p:cNvPr>
          <p:cNvSpPr txBox="1"/>
          <p:nvPr/>
        </p:nvSpPr>
        <p:spPr>
          <a:xfrm>
            <a:off x="9096865" y="0"/>
            <a:ext cx="3091959" cy="2308324"/>
          </a:xfrm>
          <a:prstGeom prst="rect">
            <a:avLst/>
          </a:prstGeom>
          <a:solidFill>
            <a:srgbClr val="FC7786"/>
          </a:solidFill>
        </p:spPr>
        <p:txBody>
          <a:bodyPr wrap="square" rtlCol="0">
            <a:spAutoFit/>
          </a:bodyPr>
          <a:lstStyle/>
          <a:p>
            <a:pPr algn="ctr"/>
            <a:r>
              <a:rPr lang="en-US" sz="2400" dirty="0"/>
              <a:t>For virtual/hybrid workshops. Update depending on which application you are using to run your workshop</a:t>
            </a:r>
          </a:p>
        </p:txBody>
      </p:sp>
    </p:spTree>
    <p:extLst>
      <p:ext uri="{BB962C8B-B14F-4D97-AF65-F5344CB8AC3E}">
        <p14:creationId xmlns:p14="http://schemas.microsoft.com/office/powerpoint/2010/main" val="24375684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1758-27BC-FAC7-B65F-591E445FC6DC}"/>
              </a:ext>
            </a:extLst>
          </p:cNvPr>
          <p:cNvSpPr>
            <a:spLocks noGrp="1"/>
          </p:cNvSpPr>
          <p:nvPr>
            <p:ph type="title"/>
          </p:nvPr>
        </p:nvSpPr>
        <p:spPr/>
        <p:txBody>
          <a:bodyPr/>
          <a:lstStyle/>
          <a:p>
            <a:r>
              <a:rPr lang="en-US"/>
              <a:t>Housekeeping</a:t>
            </a:r>
          </a:p>
        </p:txBody>
      </p:sp>
      <p:sp>
        <p:nvSpPr>
          <p:cNvPr id="4" name="Text Placeholder 3">
            <a:extLst>
              <a:ext uri="{FF2B5EF4-FFF2-40B4-BE49-F238E27FC236}">
                <a16:creationId xmlns:a16="http://schemas.microsoft.com/office/drawing/2014/main" id="{40B2080B-A624-086F-BA87-3B6493429E5F}"/>
              </a:ext>
            </a:extLst>
          </p:cNvPr>
          <p:cNvSpPr>
            <a:spLocks noGrp="1"/>
          </p:cNvSpPr>
          <p:nvPr>
            <p:ph type="body" sz="quarter" idx="14"/>
          </p:nvPr>
        </p:nvSpPr>
        <p:spPr/>
        <p:txBody>
          <a:bodyPr/>
          <a:lstStyle/>
          <a:p>
            <a:pPr marL="180975" indent="-180975">
              <a:buFont typeface="Arial" panose="020B0604020202020204" pitchFamily="34" charset="0"/>
              <a:buChar char="•"/>
            </a:pPr>
            <a:r>
              <a:rPr lang="en-US" sz="1500"/>
              <a:t>We’ll aim to start and finish on time</a:t>
            </a:r>
          </a:p>
          <a:p>
            <a:pPr marL="180975" indent="-180975">
              <a:buFont typeface="Arial" panose="020B0604020202020204" pitchFamily="34" charset="0"/>
              <a:buChar char="•"/>
            </a:pPr>
            <a:r>
              <a:rPr lang="en-US" sz="1500"/>
              <a:t>Breaks will be taken as needed; approximately every 1-2 hours</a:t>
            </a:r>
          </a:p>
          <a:p>
            <a:pPr marL="180975" indent="-180975">
              <a:buFont typeface="Arial" panose="020B0604020202020204" pitchFamily="34" charset="0"/>
              <a:buChar char="•"/>
            </a:pPr>
            <a:r>
              <a:rPr lang="en-US" sz="1500"/>
              <a:t>Please return from breaks and lunch promptly; if late, please catch-up during breaks or after the workshop</a:t>
            </a:r>
          </a:p>
          <a:p>
            <a:endParaRPr lang="en-US" sz="1500"/>
          </a:p>
          <a:p>
            <a:endParaRPr lang="en-US" sz="1500"/>
          </a:p>
        </p:txBody>
      </p:sp>
      <p:sp>
        <p:nvSpPr>
          <p:cNvPr id="6" name="Text Placeholder 5">
            <a:extLst>
              <a:ext uri="{FF2B5EF4-FFF2-40B4-BE49-F238E27FC236}">
                <a16:creationId xmlns:a16="http://schemas.microsoft.com/office/drawing/2014/main" id="{94612335-5763-AAFC-A06A-346842D72DFB}"/>
              </a:ext>
            </a:extLst>
          </p:cNvPr>
          <p:cNvSpPr>
            <a:spLocks noGrp="1"/>
          </p:cNvSpPr>
          <p:nvPr>
            <p:ph type="body" sz="quarter" idx="16"/>
          </p:nvPr>
        </p:nvSpPr>
        <p:spPr/>
        <p:txBody>
          <a:bodyPr/>
          <a:lstStyle/>
          <a:p>
            <a:pPr marL="180975" indent="-180975">
              <a:buFont typeface="Arial" panose="020B0604020202020204" pitchFamily="34" charset="0"/>
              <a:buChar char="•"/>
            </a:pPr>
            <a:r>
              <a:rPr lang="en-US" sz="1500"/>
              <a:t>In the case of an emergency…..</a:t>
            </a:r>
          </a:p>
          <a:p>
            <a:pPr marL="180975" indent="-180975">
              <a:buFont typeface="Arial" panose="020B0604020202020204" pitchFamily="34" charset="0"/>
              <a:buChar char="•"/>
            </a:pPr>
            <a:r>
              <a:rPr lang="en-US" sz="1500"/>
              <a:t>All phones on vibrate. Please leave the room if you must take a call</a:t>
            </a:r>
          </a:p>
          <a:p>
            <a:pPr marL="180975" indent="-180975">
              <a:buFont typeface="Arial" panose="020B0604020202020204" pitchFamily="34" charset="0"/>
              <a:buChar char="•"/>
            </a:pPr>
            <a:r>
              <a:rPr lang="en-US" sz="1500"/>
              <a:t>Avoid temptation to check email.  Please keep laptops closed unless taking notes or working on something for the Workshop</a:t>
            </a:r>
          </a:p>
          <a:p>
            <a:pPr marL="180975" indent="-180975">
              <a:buFont typeface="Arial" panose="020B0604020202020204" pitchFamily="34" charset="0"/>
              <a:buChar char="•"/>
            </a:pPr>
            <a:r>
              <a:rPr lang="en-US" sz="1500"/>
              <a:t>More than 3 second’s silence = concurrence with the point made</a:t>
            </a:r>
          </a:p>
          <a:p>
            <a:endParaRPr lang="en-US" sz="1500"/>
          </a:p>
          <a:p>
            <a:endParaRPr lang="en-US" sz="1500"/>
          </a:p>
          <a:p>
            <a:endParaRPr lang="en-US" sz="1500"/>
          </a:p>
          <a:p>
            <a:endParaRPr lang="en-US" sz="1500"/>
          </a:p>
        </p:txBody>
      </p:sp>
      <p:sp>
        <p:nvSpPr>
          <p:cNvPr id="8" name="Text Placeholder 7">
            <a:extLst>
              <a:ext uri="{FF2B5EF4-FFF2-40B4-BE49-F238E27FC236}">
                <a16:creationId xmlns:a16="http://schemas.microsoft.com/office/drawing/2014/main" id="{E51EC240-BCC0-D422-7CB5-CBB1071BA2BB}"/>
              </a:ext>
            </a:extLst>
          </p:cNvPr>
          <p:cNvSpPr>
            <a:spLocks noGrp="1"/>
          </p:cNvSpPr>
          <p:nvPr>
            <p:ph type="body" sz="quarter" idx="18"/>
          </p:nvPr>
        </p:nvSpPr>
        <p:spPr/>
        <p:txBody>
          <a:bodyPr/>
          <a:lstStyle/>
          <a:p>
            <a:pPr marL="180975" indent="-180975">
              <a:buFont typeface="Arial" panose="020B0604020202020204" pitchFamily="34" charset="0"/>
              <a:buChar char="•"/>
            </a:pPr>
            <a:r>
              <a:rPr lang="en-US" sz="1500"/>
              <a:t>Maintain a positive atmosphere – everyone’s ideas are valued</a:t>
            </a:r>
          </a:p>
          <a:p>
            <a:pPr marL="180975" indent="-180975">
              <a:buFont typeface="Arial" panose="020B0604020202020204" pitchFamily="34" charset="0"/>
              <a:buChar char="•"/>
            </a:pPr>
            <a:r>
              <a:rPr lang="en-US" sz="1500"/>
              <a:t>Active participation and listening</a:t>
            </a:r>
          </a:p>
          <a:p>
            <a:pPr marL="180975" indent="-180975">
              <a:buFont typeface="Arial" panose="020B0604020202020204" pitchFamily="34" charset="0"/>
              <a:buChar char="•"/>
            </a:pPr>
            <a:r>
              <a:rPr lang="en-US" sz="1500"/>
              <a:t>Discussion topics needing greater detail will be recorded in a “Parking Lot” for later resolution</a:t>
            </a:r>
          </a:p>
          <a:p>
            <a:pPr marL="180975" indent="-180975">
              <a:buFont typeface="Arial" panose="020B0604020202020204" pitchFamily="34" charset="0"/>
              <a:buChar char="•"/>
            </a:pPr>
            <a:r>
              <a:rPr lang="en-US" sz="1500"/>
              <a:t>Everyone’s ideas are valued</a:t>
            </a:r>
          </a:p>
          <a:p>
            <a:pPr marL="180975" indent="-180975">
              <a:buFont typeface="Arial" panose="020B0604020202020204" pitchFamily="34" charset="0"/>
              <a:buChar char="•"/>
            </a:pPr>
            <a:r>
              <a:rPr lang="en-US" sz="1500" b="1"/>
              <a:t>Have fun! </a:t>
            </a:r>
            <a:r>
              <a:rPr lang="en-US" sz="1500" b="1">
                <a:sym typeface="Wingdings" pitchFamily="2" charset="2"/>
              </a:rPr>
              <a:t></a:t>
            </a:r>
            <a:endParaRPr lang="en-US" sz="1500" b="1"/>
          </a:p>
          <a:p>
            <a:endParaRPr lang="en-US" sz="1500"/>
          </a:p>
        </p:txBody>
      </p:sp>
      <p:sp>
        <p:nvSpPr>
          <p:cNvPr id="3" name="Text Placeholder 2">
            <a:extLst>
              <a:ext uri="{FF2B5EF4-FFF2-40B4-BE49-F238E27FC236}">
                <a16:creationId xmlns:a16="http://schemas.microsoft.com/office/drawing/2014/main" id="{DB6C0BB6-6C40-5FB5-CE23-FD28FE6CE995}"/>
              </a:ext>
            </a:extLst>
          </p:cNvPr>
          <p:cNvSpPr>
            <a:spLocks noGrp="1"/>
          </p:cNvSpPr>
          <p:nvPr>
            <p:ph type="body" sz="quarter" idx="12"/>
          </p:nvPr>
        </p:nvSpPr>
        <p:spPr/>
        <p:txBody>
          <a:bodyPr/>
          <a:lstStyle/>
          <a:p>
            <a:r>
              <a:rPr lang="en-US"/>
              <a:t>Time</a:t>
            </a:r>
          </a:p>
        </p:txBody>
      </p:sp>
      <p:sp>
        <p:nvSpPr>
          <p:cNvPr id="5" name="Text Placeholder 4">
            <a:extLst>
              <a:ext uri="{FF2B5EF4-FFF2-40B4-BE49-F238E27FC236}">
                <a16:creationId xmlns:a16="http://schemas.microsoft.com/office/drawing/2014/main" id="{1D25FE2B-0FF2-A229-2743-E02380765AF9}"/>
              </a:ext>
            </a:extLst>
          </p:cNvPr>
          <p:cNvSpPr>
            <a:spLocks noGrp="1"/>
          </p:cNvSpPr>
          <p:nvPr>
            <p:ph type="body" sz="quarter" idx="15"/>
          </p:nvPr>
        </p:nvSpPr>
        <p:spPr/>
        <p:txBody>
          <a:bodyPr/>
          <a:lstStyle/>
          <a:p>
            <a:r>
              <a:rPr lang="en-US"/>
              <a:t>Presence</a:t>
            </a:r>
          </a:p>
        </p:txBody>
      </p:sp>
      <p:sp>
        <p:nvSpPr>
          <p:cNvPr id="7" name="Text Placeholder 6">
            <a:extLst>
              <a:ext uri="{FF2B5EF4-FFF2-40B4-BE49-F238E27FC236}">
                <a16:creationId xmlns:a16="http://schemas.microsoft.com/office/drawing/2014/main" id="{2F6A5359-3739-94BF-96EC-1CD1AFFAE6D4}"/>
              </a:ext>
            </a:extLst>
          </p:cNvPr>
          <p:cNvSpPr>
            <a:spLocks noGrp="1"/>
          </p:cNvSpPr>
          <p:nvPr>
            <p:ph type="body" sz="quarter" idx="17"/>
          </p:nvPr>
        </p:nvSpPr>
        <p:spPr/>
        <p:txBody>
          <a:bodyPr/>
          <a:lstStyle/>
          <a:p>
            <a:r>
              <a:rPr lang="en-US"/>
              <a:t>Collaboration</a:t>
            </a:r>
          </a:p>
        </p:txBody>
      </p:sp>
      <p:sp>
        <p:nvSpPr>
          <p:cNvPr id="10" name="TextBox 9">
            <a:extLst>
              <a:ext uri="{FF2B5EF4-FFF2-40B4-BE49-F238E27FC236}">
                <a16:creationId xmlns:a16="http://schemas.microsoft.com/office/drawing/2014/main" id="{411B77B6-9DEE-8FA4-9F44-E12756094662}"/>
              </a:ext>
            </a:extLst>
          </p:cNvPr>
          <p:cNvSpPr txBox="1"/>
          <p:nvPr/>
        </p:nvSpPr>
        <p:spPr>
          <a:xfrm>
            <a:off x="9096865" y="0"/>
            <a:ext cx="3091959" cy="2308324"/>
          </a:xfrm>
          <a:prstGeom prst="rect">
            <a:avLst/>
          </a:prstGeom>
          <a:solidFill>
            <a:srgbClr val="FC7786"/>
          </a:solidFill>
        </p:spPr>
        <p:txBody>
          <a:bodyPr wrap="square" rtlCol="0">
            <a:spAutoFit/>
          </a:bodyPr>
          <a:lstStyle/>
          <a:p>
            <a:pPr algn="ctr"/>
            <a:r>
              <a:rPr lang="en-US" sz="2400"/>
              <a:t>For in-person workshops. Update depending on your location, e.g. you may have to add fire exit information</a:t>
            </a:r>
          </a:p>
        </p:txBody>
      </p:sp>
    </p:spTree>
    <p:extLst>
      <p:ext uri="{BB962C8B-B14F-4D97-AF65-F5344CB8AC3E}">
        <p14:creationId xmlns:p14="http://schemas.microsoft.com/office/powerpoint/2010/main" val="63260213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2C39-3EC6-5F42-BC6F-B07B4FD6AA78}"/>
              </a:ext>
            </a:extLst>
          </p:cNvPr>
          <p:cNvSpPr>
            <a:spLocks noGrp="1"/>
          </p:cNvSpPr>
          <p:nvPr>
            <p:ph type="title"/>
          </p:nvPr>
        </p:nvSpPr>
        <p:spPr/>
        <p:txBody>
          <a:bodyPr/>
          <a:lstStyle/>
          <a:p>
            <a:r>
              <a:rPr lang="en-US" dirty="0"/>
              <a:t>Introductions</a:t>
            </a:r>
          </a:p>
        </p:txBody>
      </p:sp>
    </p:spTree>
    <p:extLst>
      <p:ext uri="{BB962C8B-B14F-4D97-AF65-F5344CB8AC3E}">
        <p14:creationId xmlns:p14="http://schemas.microsoft.com/office/powerpoint/2010/main" val="7478257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10;&#10;Description automatically generated with medium confidence">
            <a:extLst>
              <a:ext uri="{FF2B5EF4-FFF2-40B4-BE49-F238E27FC236}">
                <a16:creationId xmlns:a16="http://schemas.microsoft.com/office/drawing/2014/main" id="{7A977D32-3ED6-3461-547F-DADF084B907B}"/>
              </a:ext>
            </a:extLst>
          </p:cNvPr>
          <p:cNvPicPr>
            <a:picLocks noGrp="1" noChangeAspect="1"/>
          </p:cNvPicPr>
          <p:nvPr>
            <p:ph type="pic" sz="quarter" idx="17"/>
          </p:nvPr>
        </p:nvPicPr>
        <p:blipFill>
          <a:blip r:embed="rId3"/>
          <a:srcRect t="7" b="7"/>
          <a:stretch>
            <a:fillRect/>
          </a:stretch>
        </p:blipFill>
        <p:spPr/>
      </p:pic>
      <p:sp>
        <p:nvSpPr>
          <p:cNvPr id="2" name="Title 1">
            <a:extLst>
              <a:ext uri="{FF2B5EF4-FFF2-40B4-BE49-F238E27FC236}">
                <a16:creationId xmlns:a16="http://schemas.microsoft.com/office/drawing/2014/main" id="{14EAD7F5-FEB4-6B4B-95D2-7B9DEC593F46}"/>
              </a:ext>
            </a:extLst>
          </p:cNvPr>
          <p:cNvSpPr>
            <a:spLocks noGrp="1"/>
          </p:cNvSpPr>
          <p:nvPr>
            <p:ph type="title"/>
          </p:nvPr>
        </p:nvSpPr>
        <p:spPr/>
        <p:txBody>
          <a:bodyPr/>
          <a:lstStyle/>
          <a:p>
            <a:r>
              <a:rPr lang="en-US" dirty="0"/>
              <a:t>Introductions</a:t>
            </a:r>
          </a:p>
        </p:txBody>
      </p:sp>
      <p:sp>
        <p:nvSpPr>
          <p:cNvPr id="6" name="Text Placeholder 5">
            <a:extLst>
              <a:ext uri="{FF2B5EF4-FFF2-40B4-BE49-F238E27FC236}">
                <a16:creationId xmlns:a16="http://schemas.microsoft.com/office/drawing/2014/main" id="{61BFB297-BE7A-75A4-F303-DEE8E96E3E83}"/>
              </a:ext>
            </a:extLst>
          </p:cNvPr>
          <p:cNvSpPr>
            <a:spLocks noGrp="1"/>
          </p:cNvSpPr>
          <p:nvPr>
            <p:ph type="body" sz="quarter" idx="18"/>
          </p:nvPr>
        </p:nvSpPr>
        <p:spPr/>
        <p:txBody>
          <a:bodyPr/>
          <a:lstStyle/>
          <a:p>
            <a:r>
              <a:rPr lang="en-US" b="1" dirty="0"/>
              <a:t>Name</a:t>
            </a:r>
          </a:p>
          <a:p>
            <a:r>
              <a:rPr lang="en-US" b="1" dirty="0"/>
              <a:t>Title</a:t>
            </a:r>
          </a:p>
          <a:p>
            <a:r>
              <a:rPr lang="en-US" b="1" dirty="0"/>
              <a:t>Role on this Project</a:t>
            </a:r>
          </a:p>
        </p:txBody>
      </p:sp>
    </p:spTree>
    <p:extLst>
      <p:ext uri="{BB962C8B-B14F-4D97-AF65-F5344CB8AC3E}">
        <p14:creationId xmlns:p14="http://schemas.microsoft.com/office/powerpoint/2010/main" val="25725931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63476-7D2E-881D-BBAE-ABCE19AA502D}"/>
              </a:ext>
            </a:extLst>
          </p:cNvPr>
          <p:cNvSpPr>
            <a:spLocks noGrp="1"/>
          </p:cNvSpPr>
          <p:nvPr>
            <p:ph type="title"/>
          </p:nvPr>
        </p:nvSpPr>
        <p:spPr/>
        <p:txBody>
          <a:bodyPr/>
          <a:lstStyle/>
          <a:p>
            <a:r>
              <a:rPr lang="en-US" dirty="0"/>
              <a:t>Roles &amp; responsibilities</a:t>
            </a:r>
          </a:p>
        </p:txBody>
      </p:sp>
    </p:spTree>
    <p:extLst>
      <p:ext uri="{BB962C8B-B14F-4D97-AF65-F5344CB8AC3E}">
        <p14:creationId xmlns:p14="http://schemas.microsoft.com/office/powerpoint/2010/main" val="6324172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D7F5-FEB4-6B4B-95D2-7B9DEC593F46}"/>
              </a:ext>
            </a:extLst>
          </p:cNvPr>
          <p:cNvSpPr>
            <a:spLocks noGrp="1"/>
          </p:cNvSpPr>
          <p:nvPr>
            <p:ph type="title"/>
          </p:nvPr>
        </p:nvSpPr>
        <p:spPr/>
        <p:txBody>
          <a:bodyPr/>
          <a:lstStyle/>
          <a:p>
            <a:r>
              <a:rPr lang="en-US" dirty="0"/>
              <a:t>Roles &amp; responsibilities</a:t>
            </a:r>
          </a:p>
        </p:txBody>
      </p:sp>
      <p:graphicFrame>
        <p:nvGraphicFramePr>
          <p:cNvPr id="9" name="Content Placeholder 3">
            <a:extLst>
              <a:ext uri="{FF2B5EF4-FFF2-40B4-BE49-F238E27FC236}">
                <a16:creationId xmlns:a16="http://schemas.microsoft.com/office/drawing/2014/main" id="{414C3087-9398-EB25-F355-85A81140A99E}"/>
              </a:ext>
            </a:extLst>
          </p:cNvPr>
          <p:cNvGraphicFramePr>
            <a:graphicFrameLocks noChangeAspect="1"/>
          </p:cNvGraphicFramePr>
          <p:nvPr>
            <p:extLst>
              <p:ext uri="{D42A27DB-BD31-4B8C-83A1-F6EECF244321}">
                <p14:modId xmlns:p14="http://schemas.microsoft.com/office/powerpoint/2010/main" val="442338090"/>
              </p:ext>
            </p:extLst>
          </p:nvPr>
        </p:nvGraphicFramePr>
        <p:xfrm>
          <a:off x="546100" y="1360488"/>
          <a:ext cx="11091862" cy="4666137"/>
        </p:xfrm>
        <a:graphic>
          <a:graphicData uri="http://schemas.openxmlformats.org/drawingml/2006/table">
            <a:tbl>
              <a:tblPr firstRow="1" bandRow="1">
                <a:tableStyleId>{8EC20E35-A176-4012-BC5E-935CFFF8708E}</a:tableStyleId>
              </a:tblPr>
              <a:tblGrid>
                <a:gridCol w="2352119">
                  <a:extLst>
                    <a:ext uri="{9D8B030D-6E8A-4147-A177-3AD203B41FA5}">
                      <a16:colId xmlns:a16="http://schemas.microsoft.com/office/drawing/2014/main" val="20001"/>
                    </a:ext>
                  </a:extLst>
                </a:gridCol>
                <a:gridCol w="1932288">
                  <a:extLst>
                    <a:ext uri="{9D8B030D-6E8A-4147-A177-3AD203B41FA5}">
                      <a16:colId xmlns:a16="http://schemas.microsoft.com/office/drawing/2014/main" val="20002"/>
                    </a:ext>
                  </a:extLst>
                </a:gridCol>
                <a:gridCol w="6807455">
                  <a:extLst>
                    <a:ext uri="{9D8B030D-6E8A-4147-A177-3AD203B41FA5}">
                      <a16:colId xmlns:a16="http://schemas.microsoft.com/office/drawing/2014/main" val="20003"/>
                    </a:ext>
                  </a:extLst>
                </a:gridCol>
              </a:tblGrid>
              <a:tr h="439737">
                <a:tc>
                  <a:txBody>
                    <a:bodyPr/>
                    <a:lstStyle/>
                    <a:p>
                      <a:pPr algn="l">
                        <a:lnSpc>
                          <a:spcPct val="90000"/>
                        </a:lnSpc>
                      </a:pPr>
                      <a:r>
                        <a:rPr lang="en-US" sz="1800" b="1" dirty="0"/>
                        <a:t>Customer Role</a:t>
                      </a:r>
                      <a:endParaRPr lang="en-US" sz="1800" b="1" dirty="0">
                        <a:latin typeface="+mj-lt"/>
                      </a:endParaRPr>
                    </a:p>
                  </a:txBody>
                  <a:tcPr anchor="ctr"/>
                </a:tc>
                <a:tc>
                  <a:txBody>
                    <a:bodyPr/>
                    <a:lstStyle/>
                    <a:p>
                      <a:pPr algn="l">
                        <a:lnSpc>
                          <a:spcPct val="90000"/>
                        </a:lnSpc>
                      </a:pPr>
                      <a:r>
                        <a:rPr lang="en-US" sz="1800" b="1" dirty="0"/>
                        <a:t>Name</a:t>
                      </a:r>
                      <a:endParaRPr lang="en-US" sz="1800" b="1" dirty="0">
                        <a:latin typeface="+mj-lt"/>
                      </a:endParaRPr>
                    </a:p>
                  </a:txBody>
                  <a:tcPr anchor="ctr"/>
                </a:tc>
                <a:tc>
                  <a:txBody>
                    <a:bodyPr/>
                    <a:lstStyle/>
                    <a:p>
                      <a:pPr algn="l">
                        <a:lnSpc>
                          <a:spcPct val="90000"/>
                        </a:lnSpc>
                      </a:pPr>
                      <a:r>
                        <a:rPr lang="en-US" sz="1800" b="1"/>
                        <a:t>Key Responsibilities</a:t>
                      </a:r>
                      <a:endParaRPr lang="en-US" sz="1800" b="1">
                        <a:latin typeface="+mj-lt"/>
                      </a:endParaRPr>
                    </a:p>
                  </a:txBody>
                  <a:tcPr anchor="ctr"/>
                </a:tc>
                <a:extLst>
                  <a:ext uri="{0D108BD9-81ED-4DB2-BD59-A6C34878D82A}">
                    <a16:rowId xmlns:a16="http://schemas.microsoft.com/office/drawing/2014/main" val="10000"/>
                  </a:ext>
                </a:extLst>
              </a:tr>
              <a:tr h="741600">
                <a:tc>
                  <a:txBody>
                    <a:bodyPr/>
                    <a:lstStyle/>
                    <a:p>
                      <a:pPr algn="l">
                        <a:lnSpc>
                          <a:spcPct val="90000"/>
                        </a:lnSpc>
                        <a:spcBef>
                          <a:spcPts val="0"/>
                        </a:spcBef>
                        <a:spcAft>
                          <a:spcPts val="0"/>
                        </a:spcAft>
                      </a:pPr>
                      <a:r>
                        <a:rPr lang="en-US" sz="1100" b="1" dirty="0">
                          <a:solidFill>
                            <a:schemeClr val="tx1"/>
                          </a:solidFill>
                          <a:latin typeface="+mj-lt"/>
                        </a:rPr>
                        <a:t>Business Sponsor</a:t>
                      </a:r>
                    </a:p>
                  </a:txBody>
                  <a:tcPr marT="91440" marB="91440"/>
                </a:tc>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lang="en-US" sz="1100">
                          <a:solidFill>
                            <a:schemeClr val="tx1"/>
                          </a:solidFill>
                          <a:latin typeface="+mj-lt"/>
                        </a:rPr>
                        <a:t>[Name]</a:t>
                      </a:r>
                    </a:p>
                  </a:txBody>
                  <a:tcPr marT="91440" marB="91440"/>
                </a:tc>
                <a:tc>
                  <a:txBody>
                    <a:bodyPr/>
                    <a:lstStyle/>
                    <a:p>
                      <a:pPr marL="171450" indent="-171450" rtl="0" fontAlgn="base">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Provides business context and guidance to the project manager and team</a:t>
                      </a:r>
                      <a:endParaRPr lang="en-US" sz="1100" b="0" i="0" kern="1200" dirty="0">
                        <a:solidFill>
                          <a:schemeClr val="tx1"/>
                        </a:solidFill>
                        <a:effectLst/>
                        <a:latin typeface="+mj-lt"/>
                        <a:ea typeface="+mn-ea"/>
                        <a:cs typeface="+mn-cs"/>
                      </a:endParaRPr>
                    </a:p>
                    <a:p>
                      <a:pPr marL="171450" indent="-171450" rtl="0" fontAlgn="base">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Champions the project, including advocating and securing support from cross-functional departments</a:t>
                      </a:r>
                      <a:endParaRPr lang="en-US" sz="1100" b="0" i="0" kern="1200" dirty="0">
                        <a:solidFill>
                          <a:schemeClr val="tx1"/>
                        </a:solidFill>
                        <a:effectLst/>
                        <a:latin typeface="+mj-lt"/>
                        <a:ea typeface="+mn-ea"/>
                        <a:cs typeface="+mn-cs"/>
                      </a:endParaRPr>
                    </a:p>
                  </a:txBody>
                  <a:tcPr marT="91440" marB="91440"/>
                </a:tc>
                <a:extLst>
                  <a:ext uri="{0D108BD9-81ED-4DB2-BD59-A6C34878D82A}">
                    <a16:rowId xmlns:a16="http://schemas.microsoft.com/office/drawing/2014/main" val="10001"/>
                  </a:ext>
                </a:extLst>
              </a:tr>
              <a:tr h="0">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lang="en-US" sz="1100" b="1" dirty="0">
                          <a:solidFill>
                            <a:schemeClr val="tx1"/>
                          </a:solidFill>
                          <a:latin typeface="+mj-lt"/>
                        </a:rPr>
                        <a:t>Business Process Lead</a:t>
                      </a:r>
                    </a:p>
                  </a:txBody>
                  <a:tcPr marT="91440" marB="91440"/>
                </a:tc>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j-lt"/>
                          <a:ea typeface="+mn-ea"/>
                          <a:cs typeface="+mn-cs"/>
                        </a:rPr>
                        <a:t>[Name]</a:t>
                      </a:r>
                    </a:p>
                  </a:txBody>
                  <a:tcPr marT="91440" marB="91440"/>
                </a:tc>
                <a:tc>
                  <a:txBody>
                    <a:bodyPr/>
                    <a:lstStyle/>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Oversees and consolidates the KPIs for processes​</a:t>
                      </a:r>
                    </a:p>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Oversees and approves the variations of global processes based on regional requirements​</a:t>
                      </a:r>
                    </a:p>
                  </a:txBody>
                  <a:tcPr marT="91440" marB="91440"/>
                </a:tc>
                <a:extLst>
                  <a:ext uri="{0D108BD9-81ED-4DB2-BD59-A6C34878D82A}">
                    <a16:rowId xmlns:a16="http://schemas.microsoft.com/office/drawing/2014/main" val="10002"/>
                  </a:ext>
                </a:extLst>
              </a:tr>
              <a:tr h="741600">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lang="en-US" sz="1100" b="1">
                          <a:solidFill>
                            <a:schemeClr val="tx1"/>
                          </a:solidFill>
                          <a:latin typeface="+mj-lt"/>
                        </a:rPr>
                        <a:t>Process Owner</a:t>
                      </a:r>
                    </a:p>
                  </a:txBody>
                  <a:tcPr marT="91440" marB="91440"/>
                </a:tc>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j-lt"/>
                          <a:ea typeface="+mn-ea"/>
                          <a:cs typeface="+mn-cs"/>
                        </a:rPr>
                        <a:t>[Name]</a:t>
                      </a:r>
                    </a:p>
                  </a:txBody>
                  <a:tcPr marT="91440" marB="91440"/>
                </a:tc>
                <a:tc>
                  <a:txBody>
                    <a:bodyPr/>
                    <a:lstStyle/>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A subject matter expert of the process</a:t>
                      </a:r>
                    </a:p>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Defines the process mission, vision, tactics, goals, objectives, KPIs and monitors the KPIs​</a:t>
                      </a:r>
                    </a:p>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Is accountable for the process​</a:t>
                      </a:r>
                    </a:p>
                  </a:txBody>
                  <a:tcPr marT="91440" marB="91440"/>
                </a:tc>
                <a:extLst>
                  <a:ext uri="{0D108BD9-81ED-4DB2-BD59-A6C34878D82A}">
                    <a16:rowId xmlns:a16="http://schemas.microsoft.com/office/drawing/2014/main" val="2812019525"/>
                  </a:ext>
                </a:extLst>
              </a:tr>
              <a:tr h="0">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lang="en-US" sz="1100" b="1">
                          <a:solidFill>
                            <a:schemeClr val="tx1"/>
                          </a:solidFill>
                          <a:latin typeface="+mj-lt"/>
                        </a:rPr>
                        <a:t>Program Manager</a:t>
                      </a:r>
                    </a:p>
                  </a:txBody>
                  <a:tcPr marT="91440" marB="91440"/>
                </a:tc>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mn-cs"/>
                        </a:rPr>
                        <a:t>[Name]</a:t>
                      </a:r>
                    </a:p>
                  </a:txBody>
                  <a:tcPr marT="91440" marB="91440"/>
                </a:tc>
                <a:tc>
                  <a:txBody>
                    <a:bodyPr/>
                    <a:lstStyle/>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Coordinates multiple projects to ensure they benefit each other and align with overall business goals​</a:t>
                      </a:r>
                    </a:p>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Provides program leadership to execute the platform vision​</a:t>
                      </a:r>
                    </a:p>
                  </a:txBody>
                  <a:tcPr marT="91440" marB="91440"/>
                </a:tc>
                <a:extLst>
                  <a:ext uri="{0D108BD9-81ED-4DB2-BD59-A6C34878D82A}">
                    <a16:rowId xmlns:a16="http://schemas.microsoft.com/office/drawing/2014/main" val="199954060"/>
                  </a:ext>
                </a:extLst>
              </a:tr>
              <a:tr h="0">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lang="en-US" sz="1100" b="1">
                          <a:solidFill>
                            <a:schemeClr val="tx1"/>
                          </a:solidFill>
                          <a:latin typeface="+mj-lt"/>
                        </a:rPr>
                        <a:t>Project Manager</a:t>
                      </a:r>
                    </a:p>
                  </a:txBody>
                  <a:tcPr marT="91440" marB="91440"/>
                </a:tc>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j-lt"/>
                          <a:ea typeface="+mn-ea"/>
                          <a:cs typeface="+mn-cs"/>
                        </a:rPr>
                        <a:t>[Name]</a:t>
                      </a:r>
                    </a:p>
                  </a:txBody>
                  <a:tcPr marT="91440" marB="91440"/>
                </a:tc>
                <a:tc>
                  <a:txBody>
                    <a:bodyPr/>
                    <a:lstStyle/>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Plans, manages and ensures the delivery of project releases​</a:t>
                      </a:r>
                    </a:p>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Single point of contact for project status who tracks and communicates status while serving as escalation point​</a:t>
                      </a:r>
                    </a:p>
                  </a:txBody>
                  <a:tcPr marT="91440" marB="91440"/>
                </a:tc>
                <a:extLst>
                  <a:ext uri="{0D108BD9-81ED-4DB2-BD59-A6C34878D82A}">
                    <a16:rowId xmlns:a16="http://schemas.microsoft.com/office/drawing/2014/main" val="512521939"/>
                  </a:ext>
                </a:extLst>
              </a:tr>
              <a:tr h="0">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lang="en-US" sz="1100" b="1">
                          <a:solidFill>
                            <a:schemeClr val="tx1"/>
                          </a:solidFill>
                          <a:latin typeface="+mj-lt"/>
                        </a:rPr>
                        <a:t>Product Owner</a:t>
                      </a:r>
                    </a:p>
                  </a:txBody>
                  <a:tcPr marT="91440" marB="91440"/>
                </a:tc>
                <a:tc>
                  <a:txBody>
                    <a:bodyPr/>
                    <a:lstStyle/>
                    <a:p>
                      <a:pPr marL="0" marR="0" lvl="0" indent="0" algn="l" defTabSz="45701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j-lt"/>
                          <a:ea typeface="+mn-ea"/>
                          <a:cs typeface="+mn-cs"/>
                        </a:rPr>
                        <a:t>[Name]</a:t>
                      </a:r>
                    </a:p>
                  </a:txBody>
                  <a:tcPr marT="91440" marB="91440"/>
                </a:tc>
                <a:tc>
                  <a:txBody>
                    <a:bodyPr/>
                    <a:lstStyle/>
                    <a:p>
                      <a:pPr marL="171450" marR="0" lvl="0" indent="-171450" algn="l" defTabSz="457017"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j-lt"/>
                          <a:ea typeface="+mn-ea"/>
                          <a:cs typeface="+mn-cs"/>
                        </a:rPr>
                        <a:t>Maintaining the Product Backlog items, ensuring that the Product Backlog is visible, transparent, and clear to all, and shows what the Team will work on next</a:t>
                      </a:r>
                    </a:p>
                    <a:p>
                      <a:pPr marL="171450" indent="-171450" algn="l" defTabSz="457017" rtl="0" eaLnBrk="1" fontAlgn="base" latinLnBrk="0" hangingPunct="1">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j-lt"/>
                          <a:ea typeface="+mn-ea"/>
                          <a:cs typeface="+mn-cs"/>
                        </a:rPr>
                        <a:t>Iteration planning and ordering the items in the Product Backlog to best achieve goals and missions</a:t>
                      </a:r>
                    </a:p>
                  </a:txBody>
                  <a:tcPr marT="91440" marB="91440"/>
                </a:tc>
                <a:extLst>
                  <a:ext uri="{0D108BD9-81ED-4DB2-BD59-A6C34878D82A}">
                    <a16:rowId xmlns:a16="http://schemas.microsoft.com/office/drawing/2014/main" val="2154518560"/>
                  </a:ext>
                </a:extLst>
              </a:tr>
            </a:tbl>
          </a:graphicData>
        </a:graphic>
      </p:graphicFrame>
      <p:sp>
        <p:nvSpPr>
          <p:cNvPr id="4" name="TextBox 3">
            <a:extLst>
              <a:ext uri="{FF2B5EF4-FFF2-40B4-BE49-F238E27FC236}">
                <a16:creationId xmlns:a16="http://schemas.microsoft.com/office/drawing/2014/main" id="{31E125D4-B224-F1DA-B526-B71207A68B2C}"/>
              </a:ext>
            </a:extLst>
          </p:cNvPr>
          <p:cNvSpPr txBox="1"/>
          <p:nvPr/>
        </p:nvSpPr>
        <p:spPr>
          <a:xfrm>
            <a:off x="9940925" y="0"/>
            <a:ext cx="2247900" cy="1246495"/>
          </a:xfrm>
          <a:prstGeom prst="rect">
            <a:avLst/>
          </a:prstGeom>
          <a:solidFill>
            <a:schemeClr val="accent5"/>
          </a:solidFill>
        </p:spPr>
        <p:txBody>
          <a:bodyPr wrap="square" rtlCol="0">
            <a:spAutoFit/>
          </a:bodyPr>
          <a:lstStyle/>
          <a:p>
            <a:pPr algn="ctr"/>
            <a:r>
              <a:rPr lang="en-US" sz="1500" b="1"/>
              <a:t>Example</a:t>
            </a:r>
            <a:r>
              <a:rPr lang="en-US" sz="1500"/>
              <a:t> - update with specific roles needed to successfully complete the workshop</a:t>
            </a:r>
          </a:p>
        </p:txBody>
      </p:sp>
    </p:spTree>
    <p:extLst>
      <p:ext uri="{BB962C8B-B14F-4D97-AF65-F5344CB8AC3E}">
        <p14:creationId xmlns:p14="http://schemas.microsoft.com/office/powerpoint/2010/main" val="212537725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D7F5-FEB4-6B4B-95D2-7B9DEC593F46}"/>
              </a:ext>
            </a:extLst>
          </p:cNvPr>
          <p:cNvSpPr>
            <a:spLocks noGrp="1"/>
          </p:cNvSpPr>
          <p:nvPr>
            <p:ph type="title"/>
          </p:nvPr>
        </p:nvSpPr>
        <p:spPr/>
        <p:txBody>
          <a:bodyPr/>
          <a:lstStyle/>
          <a:p>
            <a:r>
              <a:rPr lang="en-US" dirty="0"/>
              <a:t>Roles &amp; responsibilities</a:t>
            </a:r>
          </a:p>
        </p:txBody>
      </p:sp>
      <p:graphicFrame>
        <p:nvGraphicFramePr>
          <p:cNvPr id="9" name="Content Placeholder 3">
            <a:extLst>
              <a:ext uri="{FF2B5EF4-FFF2-40B4-BE49-F238E27FC236}">
                <a16:creationId xmlns:a16="http://schemas.microsoft.com/office/drawing/2014/main" id="{414C3087-9398-EB25-F355-85A81140A99E}"/>
              </a:ext>
            </a:extLst>
          </p:cNvPr>
          <p:cNvGraphicFramePr>
            <a:graphicFrameLocks noChangeAspect="1"/>
          </p:cNvGraphicFramePr>
          <p:nvPr>
            <p:extLst>
              <p:ext uri="{D42A27DB-BD31-4B8C-83A1-F6EECF244321}">
                <p14:modId xmlns:p14="http://schemas.microsoft.com/office/powerpoint/2010/main" val="1960486755"/>
              </p:ext>
            </p:extLst>
          </p:nvPr>
        </p:nvGraphicFramePr>
        <p:xfrm>
          <a:off x="546100" y="1360488"/>
          <a:ext cx="11091862" cy="4036377"/>
        </p:xfrm>
        <a:graphic>
          <a:graphicData uri="http://schemas.openxmlformats.org/drawingml/2006/table">
            <a:tbl>
              <a:tblPr firstRow="1" bandRow="1">
                <a:tableStyleId>{8EC20E35-A176-4012-BC5E-935CFFF8708E}</a:tableStyleId>
              </a:tblPr>
              <a:tblGrid>
                <a:gridCol w="2352119">
                  <a:extLst>
                    <a:ext uri="{9D8B030D-6E8A-4147-A177-3AD203B41FA5}">
                      <a16:colId xmlns:a16="http://schemas.microsoft.com/office/drawing/2014/main" val="20001"/>
                    </a:ext>
                  </a:extLst>
                </a:gridCol>
                <a:gridCol w="1932288">
                  <a:extLst>
                    <a:ext uri="{9D8B030D-6E8A-4147-A177-3AD203B41FA5}">
                      <a16:colId xmlns:a16="http://schemas.microsoft.com/office/drawing/2014/main" val="20002"/>
                    </a:ext>
                  </a:extLst>
                </a:gridCol>
                <a:gridCol w="6807455">
                  <a:extLst>
                    <a:ext uri="{9D8B030D-6E8A-4147-A177-3AD203B41FA5}">
                      <a16:colId xmlns:a16="http://schemas.microsoft.com/office/drawing/2014/main" val="20003"/>
                    </a:ext>
                  </a:extLst>
                </a:gridCol>
              </a:tblGrid>
              <a:tr h="439737">
                <a:tc>
                  <a:txBody>
                    <a:bodyPr/>
                    <a:lstStyle/>
                    <a:p>
                      <a:pPr algn="l">
                        <a:lnSpc>
                          <a:spcPct val="90000"/>
                        </a:lnSpc>
                      </a:pPr>
                      <a:r>
                        <a:rPr lang="en-US" sz="1800" b="1" dirty="0"/>
                        <a:t>Platform Roles</a:t>
                      </a:r>
                    </a:p>
                  </a:txBody>
                  <a:tcPr anchor="ctr"/>
                </a:tc>
                <a:tc>
                  <a:txBody>
                    <a:bodyPr/>
                    <a:lstStyle/>
                    <a:p>
                      <a:pPr algn="l">
                        <a:lnSpc>
                          <a:spcPct val="90000"/>
                        </a:lnSpc>
                      </a:pPr>
                      <a:r>
                        <a:rPr lang="en-US" sz="1800" b="1" dirty="0"/>
                        <a:t>Name</a:t>
                      </a:r>
                      <a:endParaRPr lang="en-US" sz="1800" b="1" dirty="0">
                        <a:latin typeface="+mj-lt"/>
                      </a:endParaRPr>
                    </a:p>
                  </a:txBody>
                  <a:tcPr anchor="ctr"/>
                </a:tc>
                <a:tc>
                  <a:txBody>
                    <a:bodyPr/>
                    <a:lstStyle/>
                    <a:p>
                      <a:pPr algn="l">
                        <a:lnSpc>
                          <a:spcPct val="90000"/>
                        </a:lnSpc>
                      </a:pPr>
                      <a:r>
                        <a:rPr lang="en-US" sz="1800" b="1"/>
                        <a:t>Key Responsibilities</a:t>
                      </a:r>
                      <a:endParaRPr lang="en-US" sz="1800" b="1">
                        <a:latin typeface="+mj-lt"/>
                      </a:endParaRPr>
                    </a:p>
                  </a:txBody>
                  <a:tcPr anchor="ctr"/>
                </a:tc>
                <a:extLst>
                  <a:ext uri="{0D108BD9-81ED-4DB2-BD59-A6C34878D82A}">
                    <a16:rowId xmlns:a16="http://schemas.microsoft.com/office/drawing/2014/main" val="10000"/>
                  </a:ext>
                </a:extLst>
              </a:tr>
              <a:tr h="741600">
                <a:tc>
                  <a:txBody>
                    <a:bodyPr/>
                    <a:lstStyle/>
                    <a:p>
                      <a:pPr algn="l">
                        <a:lnSpc>
                          <a:spcPct val="100000"/>
                        </a:lnSpc>
                        <a:spcBef>
                          <a:spcPts val="0"/>
                        </a:spcBef>
                        <a:spcAft>
                          <a:spcPts val="0"/>
                        </a:spcAft>
                      </a:pPr>
                      <a:r>
                        <a:rPr lang="en-US" sz="1100" b="1" dirty="0">
                          <a:solidFill>
                            <a:schemeClr val="tx1"/>
                          </a:solidFill>
                          <a:latin typeface="+mn-lt"/>
                        </a:rPr>
                        <a:t>System Administrator</a:t>
                      </a:r>
                      <a:br>
                        <a:rPr lang="en-US" sz="1100" b="1" dirty="0">
                          <a:solidFill>
                            <a:schemeClr val="tx1"/>
                          </a:solidFill>
                          <a:latin typeface="+mn-lt"/>
                        </a:rPr>
                      </a:br>
                      <a:r>
                        <a:rPr lang="en-US" sz="1100" b="1" dirty="0">
                          <a:solidFill>
                            <a:schemeClr val="tx1"/>
                          </a:solidFill>
                          <a:latin typeface="+mn-lt"/>
                        </a:rPr>
                        <a:t>(Sys Admin)</a:t>
                      </a: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US" sz="1100">
                          <a:solidFill>
                            <a:schemeClr val="tx1"/>
                          </a:solidFill>
                          <a:latin typeface="+mn-lt"/>
                        </a:rPr>
                        <a:t>[Name]</a:t>
                      </a:r>
                    </a:p>
                  </a:txBody>
                  <a:tcPr marT="91440" marB="91440"/>
                </a:tc>
                <a:tc>
                  <a:txBody>
                    <a:bodyPr/>
                    <a:lstStyle/>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Maintains stability and usability of the platform​, working with developers for the duration of the project</a:t>
                      </a:r>
                    </a:p>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Performs application maintenance to include performance monitoring error identification/remediation​, as well as instance security, user/group access, administration, access control lists, etc.</a:t>
                      </a:r>
                    </a:p>
                  </a:txBody>
                  <a:tcPr marT="91440" marB="91440"/>
                </a:tc>
                <a:extLst>
                  <a:ext uri="{0D108BD9-81ED-4DB2-BD59-A6C34878D82A}">
                    <a16:rowId xmlns:a16="http://schemas.microsoft.com/office/drawing/2014/main" val="10001"/>
                  </a:ext>
                </a:extLst>
              </a:tr>
              <a:tr h="0">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mn-lt"/>
                        </a:rPr>
                        <a:t>Platform Owner</a:t>
                      </a: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93E40"/>
                          </a:solidFill>
                          <a:effectLst/>
                          <a:uLnTx/>
                          <a:uFillTx/>
                          <a:latin typeface="Century Gothic" panose="020F0302020204030204"/>
                          <a:ea typeface="+mn-ea"/>
                          <a:cs typeface="+mn-cs"/>
                        </a:rPr>
                        <a:t>[Name]</a:t>
                      </a:r>
                    </a:p>
                  </a:txBody>
                  <a:tcPr marT="91440" marB="91440"/>
                </a:tc>
                <a:tc>
                  <a:txBody>
                    <a:bodyPr/>
                    <a:lstStyle/>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Leads team in alignment to business strategy, roadmap and platform governance​</a:t>
                      </a:r>
                    </a:p>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Articulates vision and business value of building, supporting and developing the platform​</a:t>
                      </a:r>
                    </a:p>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Overall ownership and oversight of ServiceNow instances​</a:t>
                      </a:r>
                    </a:p>
                  </a:txBody>
                  <a:tcPr marT="91440" marB="91440"/>
                </a:tc>
                <a:extLst>
                  <a:ext uri="{0D108BD9-81ED-4DB2-BD59-A6C34878D82A}">
                    <a16:rowId xmlns:a16="http://schemas.microsoft.com/office/drawing/2014/main" val="10002"/>
                  </a:ext>
                </a:extLst>
              </a:tr>
              <a:tr h="741600">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US" sz="1100" b="1">
                          <a:solidFill>
                            <a:schemeClr val="tx1"/>
                          </a:solidFill>
                        </a:rPr>
                        <a:t>Platform Architect</a:t>
                      </a: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93E40"/>
                          </a:solidFill>
                          <a:effectLst/>
                          <a:uLnTx/>
                          <a:uFillTx/>
                          <a:latin typeface="Century Gothic" panose="020F0302020204030204"/>
                          <a:ea typeface="+mn-ea"/>
                          <a:cs typeface="+mn-cs"/>
                        </a:rPr>
                        <a:t>[Name]</a:t>
                      </a:r>
                    </a:p>
                  </a:txBody>
                  <a:tcPr marT="91440" marB="91440"/>
                </a:tc>
                <a:tc>
                  <a:txBody>
                    <a:bodyPr/>
                    <a:lstStyle/>
                    <a:p>
                      <a:pPr marL="171450" indent="-171450" rtl="0" fontAlgn="base">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Oversees, specializes and provides advice in one or more ITIL practices. (ITSM, ITOM, ITBM…)​</a:t>
                      </a:r>
                    </a:p>
                    <a:p>
                      <a:pPr marL="171450" indent="-171450" rtl="0" fontAlgn="base">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Designs and collaborates with Business Process Analysts and Developers in the creation of a High Level Solution Design Document</a:t>
                      </a:r>
                    </a:p>
                    <a:p>
                      <a:pPr marL="171450" indent="-171450" rtl="0" fontAlgn="base">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Ensures technical governance and policies are being adhered to</a:t>
                      </a:r>
                    </a:p>
                  </a:txBody>
                  <a:tcPr marT="91440" marB="91440"/>
                </a:tc>
                <a:extLst>
                  <a:ext uri="{0D108BD9-81ED-4DB2-BD59-A6C34878D82A}">
                    <a16:rowId xmlns:a16="http://schemas.microsoft.com/office/drawing/2014/main" val="2812019525"/>
                  </a:ext>
                </a:extLst>
              </a:tr>
              <a:tr h="0">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US" sz="1100" b="1" kern="1200">
                          <a:solidFill>
                            <a:schemeClr val="tx1"/>
                          </a:solidFill>
                          <a:latin typeface="+mn-lt"/>
                          <a:ea typeface="+mn-ea"/>
                          <a:cs typeface="+mn-cs"/>
                        </a:rPr>
                        <a:t>Security Architect​</a:t>
                      </a: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93E40"/>
                          </a:solidFill>
                          <a:effectLst/>
                          <a:uLnTx/>
                          <a:uFillTx/>
                          <a:latin typeface="Century Gothic" panose="020F0302020204030204"/>
                          <a:ea typeface="+mn-ea"/>
                          <a:cs typeface="+mn-cs"/>
                        </a:rPr>
                        <a:t>[Name]</a:t>
                      </a:r>
                    </a:p>
                  </a:txBody>
                  <a:tcPr marT="91440" marB="91440"/>
                </a:tc>
                <a:tc>
                  <a:txBody>
                    <a:bodyPr/>
                    <a:lstStyle/>
                    <a:p>
                      <a:pPr marL="171450" indent="-171450" rtl="0" fontAlgn="base">
                        <a:lnSpc>
                          <a:spcPct val="100000"/>
                        </a:lnSpc>
                        <a:spcBef>
                          <a:spcPts val="0"/>
                        </a:spcBef>
                        <a:spcAft>
                          <a:spcPts val="0"/>
                        </a:spcAft>
                        <a:buFont typeface="Arial" panose="020B0604020202020204" pitchFamily="34" charset="0"/>
                        <a:buChar char="•"/>
                      </a:pPr>
                      <a:r>
                        <a:rPr lang="en-US" sz="1100" b="0" i="0" u="none" strike="noStrike" kern="1200">
                          <a:solidFill>
                            <a:schemeClr val="tx1"/>
                          </a:solidFill>
                          <a:effectLst/>
                          <a:latin typeface="+mn-lt"/>
                          <a:ea typeface="+mn-ea"/>
                          <a:cs typeface="+mn-cs"/>
                        </a:rPr>
                        <a:t>Reviews current system security measures and recommends and implements enhancements​</a:t>
                      </a:r>
                    </a:p>
                    <a:p>
                      <a:pPr marL="171450" indent="-171450" rtl="0" fontAlgn="base">
                        <a:lnSpc>
                          <a:spcPct val="100000"/>
                        </a:lnSpc>
                        <a:spcBef>
                          <a:spcPts val="0"/>
                        </a:spcBef>
                        <a:spcAft>
                          <a:spcPts val="0"/>
                        </a:spcAft>
                        <a:buFont typeface="Arial" panose="020B0604020202020204" pitchFamily="34" charset="0"/>
                        <a:buChar char="•"/>
                      </a:pPr>
                      <a:r>
                        <a:rPr lang="en-US" sz="1100" b="0" i="0" u="none" strike="noStrike" kern="1200">
                          <a:solidFill>
                            <a:schemeClr val="tx1"/>
                          </a:solidFill>
                          <a:effectLst/>
                          <a:latin typeface="+mn-lt"/>
                          <a:ea typeface="+mn-ea"/>
                          <a:cs typeface="+mn-cs"/>
                        </a:rPr>
                        <a:t>Conducts regular system tests and ensures continuous monitoring of network security​</a:t>
                      </a:r>
                    </a:p>
                  </a:txBody>
                  <a:tcPr marT="91440" marB="91440"/>
                </a:tc>
                <a:extLst>
                  <a:ext uri="{0D108BD9-81ED-4DB2-BD59-A6C34878D82A}">
                    <a16:rowId xmlns:a16="http://schemas.microsoft.com/office/drawing/2014/main" val="199954060"/>
                  </a:ext>
                </a:extLst>
              </a:tr>
              <a:tr h="0">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US" sz="1100" b="1">
                          <a:solidFill>
                            <a:schemeClr val="tx1"/>
                          </a:solidFill>
                        </a:rPr>
                        <a:t>Developer</a:t>
                      </a: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93E40"/>
                          </a:solidFill>
                          <a:effectLst/>
                          <a:uLnTx/>
                          <a:uFillTx/>
                          <a:latin typeface="Century Gothic" panose="020F0302020204030204"/>
                          <a:ea typeface="+mn-ea"/>
                          <a:cs typeface="+mn-cs"/>
                        </a:rPr>
                        <a:t>[Name]</a:t>
                      </a:r>
                    </a:p>
                  </a:txBody>
                  <a:tcPr marT="91440" marB="91440"/>
                </a:tc>
                <a:tc>
                  <a:txBody>
                    <a:bodyPr/>
                    <a:lstStyle/>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Designs, develops and configures ServiceNow applications and services​</a:t>
                      </a:r>
                    </a:p>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Delivers new functionality across applications</a:t>
                      </a:r>
                    </a:p>
                  </a:txBody>
                  <a:tcPr marT="91440" marB="91440"/>
                </a:tc>
                <a:extLst>
                  <a:ext uri="{0D108BD9-81ED-4DB2-BD59-A6C34878D82A}">
                    <a16:rowId xmlns:a16="http://schemas.microsoft.com/office/drawing/2014/main" val="512521939"/>
                  </a:ext>
                </a:extLst>
              </a:tr>
            </a:tbl>
          </a:graphicData>
        </a:graphic>
      </p:graphicFrame>
      <p:sp>
        <p:nvSpPr>
          <p:cNvPr id="4" name="TextBox 3">
            <a:extLst>
              <a:ext uri="{FF2B5EF4-FFF2-40B4-BE49-F238E27FC236}">
                <a16:creationId xmlns:a16="http://schemas.microsoft.com/office/drawing/2014/main" id="{606C8837-9791-F31F-DE2E-DBE89966C592}"/>
              </a:ext>
            </a:extLst>
          </p:cNvPr>
          <p:cNvSpPr txBox="1"/>
          <p:nvPr/>
        </p:nvSpPr>
        <p:spPr>
          <a:xfrm>
            <a:off x="9940925" y="0"/>
            <a:ext cx="2247900" cy="1246495"/>
          </a:xfrm>
          <a:prstGeom prst="rect">
            <a:avLst/>
          </a:prstGeom>
          <a:solidFill>
            <a:schemeClr val="accent5"/>
          </a:solidFill>
        </p:spPr>
        <p:txBody>
          <a:bodyPr wrap="square" rtlCol="0">
            <a:spAutoFit/>
          </a:bodyPr>
          <a:lstStyle/>
          <a:p>
            <a:pPr algn="ctr"/>
            <a:r>
              <a:rPr lang="en-US" sz="1500" b="1"/>
              <a:t>Example</a:t>
            </a:r>
            <a:r>
              <a:rPr lang="en-US" sz="1500"/>
              <a:t> - update with specific roles needed to successfully complete the workshop</a:t>
            </a:r>
          </a:p>
        </p:txBody>
      </p:sp>
    </p:spTree>
    <p:extLst>
      <p:ext uri="{BB962C8B-B14F-4D97-AF65-F5344CB8AC3E}">
        <p14:creationId xmlns:p14="http://schemas.microsoft.com/office/powerpoint/2010/main" val="132339503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6A00-B446-454E-A248-91118A28A16B}"/>
              </a:ext>
            </a:extLst>
          </p:cNvPr>
          <p:cNvSpPr>
            <a:spLocks noGrp="1"/>
          </p:cNvSpPr>
          <p:nvPr>
            <p:ph type="title"/>
          </p:nvPr>
        </p:nvSpPr>
        <p:spPr/>
        <p:txBody>
          <a:bodyPr/>
          <a:lstStyle/>
          <a:p>
            <a:r>
              <a:rPr lang="en-US"/>
              <a:t>User instructions</a:t>
            </a:r>
          </a:p>
        </p:txBody>
      </p:sp>
      <p:sp>
        <p:nvSpPr>
          <p:cNvPr id="3" name="Content Placeholder 2">
            <a:extLst>
              <a:ext uri="{FF2B5EF4-FFF2-40B4-BE49-F238E27FC236}">
                <a16:creationId xmlns:a16="http://schemas.microsoft.com/office/drawing/2014/main" id="{5ECCC03A-40D1-434B-8385-448B3E4B5CF0}"/>
              </a:ext>
            </a:extLst>
          </p:cNvPr>
          <p:cNvSpPr>
            <a:spLocks noGrp="1"/>
          </p:cNvSpPr>
          <p:nvPr>
            <p:ph idx="1"/>
          </p:nvPr>
        </p:nvSpPr>
        <p:spPr/>
        <p:txBody>
          <a:bodyPr vert="horz" lIns="91440" tIns="45720" rIns="91440" bIns="45720" rtlCol="0" anchor="t">
            <a:noAutofit/>
          </a:bodyPr>
          <a:lstStyle/>
          <a:p>
            <a:r>
              <a:rPr lang="en-US" b="1" dirty="0"/>
              <a:t>Who:  </a:t>
            </a:r>
            <a:r>
              <a:rPr lang="en-US" dirty="0"/>
              <a:t>This deck is built for delivery of a ServiceNow product/capability. The delivery of this deck may be undertaken by Customers, ServiceNow Partners and ServiceNow Expert Services.  Business Process Consultants/Business Process Analysts will normally be responsible for its delivery.</a:t>
            </a:r>
          </a:p>
          <a:p>
            <a:r>
              <a:rPr lang="en-US" b="1" dirty="0"/>
              <a:t>Why: </a:t>
            </a:r>
            <a:r>
              <a:rPr lang="en-US" dirty="0"/>
              <a:t>We want to make it </a:t>
            </a:r>
            <a:r>
              <a:rPr lang="en-US" b="1" dirty="0"/>
              <a:t>easier for you </a:t>
            </a:r>
            <a:r>
              <a:rPr lang="en-US" dirty="0"/>
              <a:t>by spending more time on the implementation and build, not creating workshop materials. The purpose of this presentation is to </a:t>
            </a:r>
            <a:r>
              <a:rPr lang="en-GB" dirty="0"/>
              <a:t>add content to the </a:t>
            </a:r>
            <a:r>
              <a:rPr lang="en-GB" b="1" dirty="0"/>
              <a:t>Project Team Kick-Off Presentation </a:t>
            </a:r>
            <a:r>
              <a:rPr lang="en-GB" dirty="0"/>
              <a:t>(available in Now Create), that formally starts the implementation.</a:t>
            </a:r>
            <a:endParaRPr lang="en-US" dirty="0"/>
          </a:p>
        </p:txBody>
      </p:sp>
      <p:sp>
        <p:nvSpPr>
          <p:cNvPr id="4" name="Text Placeholder 3">
            <a:extLst>
              <a:ext uri="{FF2B5EF4-FFF2-40B4-BE49-F238E27FC236}">
                <a16:creationId xmlns:a16="http://schemas.microsoft.com/office/drawing/2014/main" id="{47CC1891-44B1-8B4D-B1BF-3DE733608C2F}"/>
              </a:ext>
            </a:extLst>
          </p:cNvPr>
          <p:cNvSpPr>
            <a:spLocks noGrp="1"/>
          </p:cNvSpPr>
          <p:nvPr>
            <p:ph type="body" sz="quarter" idx="13"/>
          </p:nvPr>
        </p:nvSpPr>
        <p:spPr/>
        <p:txBody>
          <a:bodyPr/>
          <a:lstStyle/>
          <a:p>
            <a:r>
              <a:rPr lang="en-US" b="1">
                <a:solidFill>
                  <a:srgbClr val="FFDE1D"/>
                </a:solidFill>
              </a:rPr>
              <a:t>PLEASE REMOVE THIS SLIDE BEFORE PRESENTING</a:t>
            </a:r>
          </a:p>
          <a:p>
            <a:endParaRPr lang="en-US"/>
          </a:p>
        </p:txBody>
      </p:sp>
    </p:spTree>
    <p:extLst>
      <p:ext uri="{BB962C8B-B14F-4D97-AF65-F5344CB8AC3E}">
        <p14:creationId xmlns:p14="http://schemas.microsoft.com/office/powerpoint/2010/main" val="25558745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D7F5-FEB4-6B4B-95D2-7B9DEC593F46}"/>
              </a:ext>
            </a:extLst>
          </p:cNvPr>
          <p:cNvSpPr>
            <a:spLocks noGrp="1"/>
          </p:cNvSpPr>
          <p:nvPr>
            <p:ph type="title"/>
          </p:nvPr>
        </p:nvSpPr>
        <p:spPr/>
        <p:txBody>
          <a:bodyPr/>
          <a:lstStyle/>
          <a:p>
            <a:r>
              <a:rPr lang="en-US" dirty="0"/>
              <a:t>Roles &amp; responsibilities</a:t>
            </a:r>
          </a:p>
        </p:txBody>
      </p:sp>
      <p:graphicFrame>
        <p:nvGraphicFramePr>
          <p:cNvPr id="9" name="Content Placeholder 3">
            <a:extLst>
              <a:ext uri="{FF2B5EF4-FFF2-40B4-BE49-F238E27FC236}">
                <a16:creationId xmlns:a16="http://schemas.microsoft.com/office/drawing/2014/main" id="{414C3087-9398-EB25-F355-85A81140A99E}"/>
              </a:ext>
            </a:extLst>
          </p:cNvPr>
          <p:cNvGraphicFramePr>
            <a:graphicFrameLocks noChangeAspect="1"/>
          </p:cNvGraphicFramePr>
          <p:nvPr>
            <p:extLst>
              <p:ext uri="{D42A27DB-BD31-4B8C-83A1-F6EECF244321}">
                <p14:modId xmlns:p14="http://schemas.microsoft.com/office/powerpoint/2010/main" val="2124187224"/>
              </p:ext>
            </p:extLst>
          </p:nvPr>
        </p:nvGraphicFramePr>
        <p:xfrm>
          <a:off x="546100" y="1360488"/>
          <a:ext cx="11091862" cy="4777977"/>
        </p:xfrm>
        <a:graphic>
          <a:graphicData uri="http://schemas.openxmlformats.org/drawingml/2006/table">
            <a:tbl>
              <a:tblPr firstRow="1" bandRow="1">
                <a:tableStyleId>{8EC20E35-A176-4012-BC5E-935CFFF8708E}</a:tableStyleId>
              </a:tblPr>
              <a:tblGrid>
                <a:gridCol w="2352119">
                  <a:extLst>
                    <a:ext uri="{9D8B030D-6E8A-4147-A177-3AD203B41FA5}">
                      <a16:colId xmlns:a16="http://schemas.microsoft.com/office/drawing/2014/main" val="20001"/>
                    </a:ext>
                  </a:extLst>
                </a:gridCol>
                <a:gridCol w="1932288">
                  <a:extLst>
                    <a:ext uri="{9D8B030D-6E8A-4147-A177-3AD203B41FA5}">
                      <a16:colId xmlns:a16="http://schemas.microsoft.com/office/drawing/2014/main" val="20002"/>
                    </a:ext>
                  </a:extLst>
                </a:gridCol>
                <a:gridCol w="6807455">
                  <a:extLst>
                    <a:ext uri="{9D8B030D-6E8A-4147-A177-3AD203B41FA5}">
                      <a16:colId xmlns:a16="http://schemas.microsoft.com/office/drawing/2014/main" val="20003"/>
                    </a:ext>
                  </a:extLst>
                </a:gridCol>
              </a:tblGrid>
              <a:tr h="439737">
                <a:tc>
                  <a:txBody>
                    <a:bodyPr/>
                    <a:lstStyle/>
                    <a:p>
                      <a:pPr algn="l">
                        <a:lnSpc>
                          <a:spcPct val="90000"/>
                        </a:lnSpc>
                      </a:pPr>
                      <a:r>
                        <a:rPr lang="en-US" sz="1800" b="1" dirty="0"/>
                        <a:t>Platform Roles</a:t>
                      </a:r>
                    </a:p>
                  </a:txBody>
                  <a:tcPr anchor="ctr"/>
                </a:tc>
                <a:tc>
                  <a:txBody>
                    <a:bodyPr/>
                    <a:lstStyle/>
                    <a:p>
                      <a:pPr algn="l">
                        <a:lnSpc>
                          <a:spcPct val="90000"/>
                        </a:lnSpc>
                      </a:pPr>
                      <a:r>
                        <a:rPr lang="en-US" sz="1800" b="1" dirty="0"/>
                        <a:t>Name</a:t>
                      </a:r>
                      <a:endParaRPr lang="en-US" sz="1800" b="1" dirty="0">
                        <a:latin typeface="+mj-lt"/>
                      </a:endParaRPr>
                    </a:p>
                  </a:txBody>
                  <a:tcPr anchor="ctr"/>
                </a:tc>
                <a:tc>
                  <a:txBody>
                    <a:bodyPr/>
                    <a:lstStyle/>
                    <a:p>
                      <a:pPr algn="l">
                        <a:lnSpc>
                          <a:spcPct val="90000"/>
                        </a:lnSpc>
                      </a:pPr>
                      <a:r>
                        <a:rPr lang="en-US" sz="1800" b="1"/>
                        <a:t>Key Responsibilities</a:t>
                      </a:r>
                      <a:endParaRPr lang="en-US" sz="1800" b="1">
                        <a:latin typeface="+mj-lt"/>
                      </a:endParaRPr>
                    </a:p>
                  </a:txBody>
                  <a:tcPr anchor="ctr"/>
                </a:tc>
                <a:extLst>
                  <a:ext uri="{0D108BD9-81ED-4DB2-BD59-A6C34878D82A}">
                    <a16:rowId xmlns:a16="http://schemas.microsoft.com/office/drawing/2014/main" val="10000"/>
                  </a:ext>
                </a:extLst>
              </a:tr>
              <a:tr h="741600">
                <a:tc>
                  <a:txBody>
                    <a:bodyPr/>
                    <a:lstStyle/>
                    <a:p>
                      <a:pPr algn="l">
                        <a:lnSpc>
                          <a:spcPct val="100000"/>
                        </a:lnSpc>
                        <a:spcBef>
                          <a:spcPts val="0"/>
                        </a:spcBef>
                        <a:spcAft>
                          <a:spcPts val="0"/>
                        </a:spcAft>
                      </a:pPr>
                      <a:r>
                        <a:rPr lang="en-GB" sz="1100" b="1" i="0" kern="1200" dirty="0">
                          <a:solidFill>
                            <a:schemeClr val="tx1"/>
                          </a:solidFill>
                          <a:effectLst/>
                          <a:latin typeface="+mn-lt"/>
                          <a:ea typeface="+mn-ea"/>
                          <a:cs typeface="+mn-cs"/>
                        </a:rPr>
                        <a:t>Business Process Analyst</a:t>
                      </a:r>
                      <a:endParaRPr lang="en-US" sz="1100" b="1" dirty="0">
                        <a:solidFill>
                          <a:schemeClr val="tx1"/>
                        </a:solidFill>
                        <a:latin typeface="+mn-lt"/>
                      </a:endParaRP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US" sz="1100">
                          <a:solidFill>
                            <a:schemeClr val="tx1"/>
                          </a:solidFill>
                          <a:latin typeface="+mn-lt"/>
                        </a:rPr>
                        <a:t>[Name]</a:t>
                      </a:r>
                    </a:p>
                  </a:txBody>
                  <a:tcPr marT="91440" marB="91440"/>
                </a:tc>
                <a:tc>
                  <a:txBody>
                    <a:bodyPr/>
                    <a:lstStyle/>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Leads business process definition, re-engineering, improvement and gap analysis of current and to-be processes during workshops with key sponsors and stakeholders</a:t>
                      </a:r>
                    </a:p>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Identifies areas of process improvement (efficiency and effectiveness) and recommends solutions that detail pros, cons and risks</a:t>
                      </a:r>
                    </a:p>
                  </a:txBody>
                  <a:tcPr marT="91440" marB="91440"/>
                </a:tc>
                <a:extLst>
                  <a:ext uri="{0D108BD9-81ED-4DB2-BD59-A6C34878D82A}">
                    <a16:rowId xmlns:a16="http://schemas.microsoft.com/office/drawing/2014/main" val="10001"/>
                  </a:ext>
                </a:extLst>
              </a:tr>
              <a:tr h="0">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mn-lt"/>
                        </a:rPr>
                        <a:t>Test Manager</a:t>
                      </a: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93E40"/>
                          </a:solidFill>
                          <a:effectLst/>
                          <a:uLnTx/>
                          <a:uFillTx/>
                          <a:latin typeface="Century Gothic" panose="020F0302020204030204"/>
                          <a:ea typeface="+mn-ea"/>
                          <a:cs typeface="+mn-cs"/>
                        </a:rPr>
                        <a:t>[Name]</a:t>
                      </a:r>
                    </a:p>
                  </a:txBody>
                  <a:tcPr marT="91440" marB="91440"/>
                </a:tc>
                <a:tc>
                  <a:txBody>
                    <a:bodyPr/>
                    <a:lstStyle/>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Creates, maintains and improves comprehensive and well-structured test plans and suites</a:t>
                      </a:r>
                    </a:p>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Enables and coordinates Testers, instructs them on new or revised procedures and systems, provides oversight during the QA process and helps facilitate communication between testers and other team members​</a:t>
                      </a:r>
                    </a:p>
                  </a:txBody>
                  <a:tcPr marT="91440" marB="91440"/>
                </a:tc>
                <a:extLst>
                  <a:ext uri="{0D108BD9-81ED-4DB2-BD59-A6C34878D82A}">
                    <a16:rowId xmlns:a16="http://schemas.microsoft.com/office/drawing/2014/main" val="10002"/>
                  </a:ext>
                </a:extLst>
              </a:tr>
              <a:tr h="741600">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US" sz="1100" b="1">
                          <a:solidFill>
                            <a:schemeClr val="tx1"/>
                          </a:solidFill>
                        </a:rPr>
                        <a:t>Tester</a:t>
                      </a: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93E40"/>
                          </a:solidFill>
                          <a:effectLst/>
                          <a:uLnTx/>
                          <a:uFillTx/>
                          <a:latin typeface="Century Gothic" panose="020F0302020204030204"/>
                          <a:ea typeface="+mn-ea"/>
                          <a:cs typeface="+mn-cs"/>
                        </a:rPr>
                        <a:t>[Name]</a:t>
                      </a:r>
                    </a:p>
                  </a:txBody>
                  <a:tcPr marT="91440" marB="91440"/>
                </a:tc>
                <a:tc>
                  <a:txBody>
                    <a:bodyPr/>
                    <a:lstStyle/>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Reviews requirements and designs to create test cases</a:t>
                      </a:r>
                    </a:p>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Collaborates with Process Owners, Product Owners, Process Analysts and Technical Consultants to validate test cases as well as the test outcomes</a:t>
                      </a:r>
                    </a:p>
                  </a:txBody>
                  <a:tcPr marT="91440" marB="91440"/>
                </a:tc>
                <a:extLst>
                  <a:ext uri="{0D108BD9-81ED-4DB2-BD59-A6C34878D82A}">
                    <a16:rowId xmlns:a16="http://schemas.microsoft.com/office/drawing/2014/main" val="2812019525"/>
                  </a:ext>
                </a:extLst>
              </a:tr>
              <a:tr h="0">
                <a:tc>
                  <a:txBody>
                    <a:bodyPr/>
                    <a:lstStyle/>
                    <a:p>
                      <a:pPr marL="0" marR="0" lvl="0" indent="0" algn="l" rtl="0" eaLnBrk="1" fontAlgn="auto" latinLnBrk="0" hangingPunct="1">
                        <a:lnSpc>
                          <a:spcPct val="100000"/>
                        </a:lnSpc>
                        <a:spcBef>
                          <a:spcPts val="0"/>
                        </a:spcBef>
                        <a:spcAft>
                          <a:spcPts val="0"/>
                        </a:spcAft>
                        <a:buFontTx/>
                        <a:buNone/>
                      </a:pPr>
                      <a:r>
                        <a:rPr lang="en-GB" sz="1100" b="1" i="0" kern="1200">
                          <a:solidFill>
                            <a:schemeClr val="tx1"/>
                          </a:solidFill>
                          <a:effectLst/>
                          <a:latin typeface="+mn-lt"/>
                          <a:ea typeface="+mn-ea"/>
                          <a:cs typeface="+mn-cs"/>
                        </a:rPr>
                        <a:t>Change Enablement Lead</a:t>
                      </a:r>
                      <a:endParaRPr lang="en-US" sz="1100" b="1" kern="1200">
                        <a:solidFill>
                          <a:schemeClr val="tx1"/>
                        </a:solidFill>
                        <a:latin typeface="+mn-lt"/>
                        <a:ea typeface="+mn-ea"/>
                        <a:cs typeface="+mn-cs"/>
                      </a:endParaRP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93E40"/>
                          </a:solidFill>
                          <a:effectLst/>
                          <a:uLnTx/>
                          <a:uFillTx/>
                          <a:latin typeface="Century Gothic" panose="020F0302020204030204"/>
                          <a:ea typeface="+mn-ea"/>
                          <a:cs typeface="+mn-cs"/>
                        </a:rPr>
                        <a:t>[Name]</a:t>
                      </a:r>
                    </a:p>
                  </a:txBody>
                  <a:tcPr marT="91440" marB="91440"/>
                </a:tc>
                <a:tc>
                  <a:txBody>
                    <a:bodyPr/>
                    <a:lstStyle/>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Designs and implements strategies to maximize the adoption of the ServiceNow platform across the organization</a:t>
                      </a:r>
                    </a:p>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GB" sz="1100" b="0" i="0" u="none" strike="noStrike" kern="1200" dirty="0">
                          <a:solidFill>
                            <a:schemeClr val="tx1"/>
                          </a:solidFill>
                          <a:effectLst/>
                          <a:latin typeface="+mn-lt"/>
                          <a:ea typeface="+mn-ea"/>
                          <a:cs typeface="+mn-cs"/>
                        </a:rPr>
                        <a:t>Develop and lead a communication strategy and a plan for application rollout</a:t>
                      </a:r>
                      <a:endParaRPr lang="en-US" sz="1100" b="0" i="0" u="none" strike="noStrike" kern="1200" dirty="0">
                        <a:solidFill>
                          <a:schemeClr val="tx1"/>
                        </a:solidFill>
                        <a:effectLst/>
                        <a:latin typeface="+mn-lt"/>
                        <a:ea typeface="+mn-ea"/>
                        <a:cs typeface="+mn-cs"/>
                      </a:endParaRPr>
                    </a:p>
                  </a:txBody>
                  <a:tcPr marT="91440" marB="91440"/>
                </a:tc>
                <a:extLst>
                  <a:ext uri="{0D108BD9-81ED-4DB2-BD59-A6C34878D82A}">
                    <a16:rowId xmlns:a16="http://schemas.microsoft.com/office/drawing/2014/main" val="199954060"/>
                  </a:ext>
                </a:extLst>
              </a:tr>
              <a:tr h="0">
                <a:tc>
                  <a:txBody>
                    <a:bodyPr/>
                    <a:lstStyle/>
                    <a:p>
                      <a:pPr marL="0" marR="0" lvl="0" indent="0" algn="l" rtl="0" eaLnBrk="1" fontAlgn="auto" latinLnBrk="0" hangingPunct="1">
                        <a:lnSpc>
                          <a:spcPct val="100000"/>
                        </a:lnSpc>
                        <a:spcBef>
                          <a:spcPts val="0"/>
                        </a:spcBef>
                        <a:spcAft>
                          <a:spcPts val="0"/>
                        </a:spcAft>
                        <a:buFontTx/>
                        <a:buNone/>
                      </a:pPr>
                      <a:r>
                        <a:rPr lang="en-US" sz="1100" b="1" i="0" u="none" strike="noStrike" kern="1200">
                          <a:solidFill>
                            <a:schemeClr val="tx1"/>
                          </a:solidFill>
                          <a:effectLst/>
                          <a:latin typeface="+mn-lt"/>
                          <a:ea typeface="+mn-ea"/>
                          <a:cs typeface="+mn-cs"/>
                        </a:rPr>
                        <a:t>Training Lead</a:t>
                      </a:r>
                      <a:r>
                        <a:rPr lang="en-US" sz="1100" b="0" i="0" kern="1200">
                          <a:solidFill>
                            <a:schemeClr val="tx1"/>
                          </a:solidFill>
                          <a:effectLst/>
                          <a:latin typeface="+mn-lt"/>
                          <a:ea typeface="+mn-ea"/>
                          <a:cs typeface="+mn-cs"/>
                        </a:rPr>
                        <a:t>​</a:t>
                      </a:r>
                      <a:endParaRPr lang="en-US" sz="1100" b="1">
                        <a:solidFill>
                          <a:schemeClr val="tx1"/>
                        </a:solidFill>
                      </a:endParaRP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93E40"/>
                          </a:solidFill>
                          <a:effectLst/>
                          <a:uLnTx/>
                          <a:uFillTx/>
                          <a:latin typeface="Century Gothic" panose="020F0302020204030204"/>
                          <a:ea typeface="+mn-ea"/>
                          <a:cs typeface="+mn-cs"/>
                        </a:rPr>
                        <a:t>[Name]</a:t>
                      </a:r>
                    </a:p>
                  </a:txBody>
                  <a:tcPr marT="91440" marB="91440"/>
                </a:tc>
                <a:tc>
                  <a:txBody>
                    <a:bodyPr/>
                    <a:lstStyle/>
                    <a:p>
                      <a:pPr marL="171450" indent="-171450" algn="l" defTabSz="457017" rtl="0" eaLnBrk="1" fontAlgn="base" latinLnBrk="0" hangingPunct="1">
                        <a:lnSpc>
                          <a:spcPct val="100000"/>
                        </a:lnSpc>
                        <a:spcBef>
                          <a:spcPts val="0"/>
                        </a:spcBef>
                        <a:spcAft>
                          <a:spcPts val="0"/>
                        </a:spcAft>
                        <a:buFont typeface="Arial" panose="020B0604020202020204" pitchFamily="34" charset="0"/>
                        <a:buChar char="•"/>
                      </a:pPr>
                      <a:r>
                        <a:rPr lang="en-US" sz="1100" b="0" i="0" u="none" strike="noStrike" kern="1200" dirty="0">
                          <a:solidFill>
                            <a:schemeClr val="tx1"/>
                          </a:solidFill>
                          <a:effectLst/>
                          <a:latin typeface="+mn-lt"/>
                          <a:ea typeface="+mn-ea"/>
                          <a:cs typeface="+mn-cs"/>
                        </a:rPr>
                        <a:t>Responsible for the planning, development and execution of all aspects of User Training to support the organizational change and ServiceNow implementation</a:t>
                      </a:r>
                    </a:p>
                  </a:txBody>
                  <a:tcPr marT="91440" marB="91440"/>
                </a:tc>
                <a:extLst>
                  <a:ext uri="{0D108BD9-81ED-4DB2-BD59-A6C34878D82A}">
                    <a16:rowId xmlns:a16="http://schemas.microsoft.com/office/drawing/2014/main" val="512521939"/>
                  </a:ext>
                </a:extLst>
              </a:tr>
              <a:tr h="0">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GB" sz="1100" b="1" i="0" kern="1200">
                          <a:solidFill>
                            <a:schemeClr val="tx1"/>
                          </a:solidFill>
                          <a:effectLst/>
                          <a:latin typeface="+mn-lt"/>
                          <a:ea typeface="+mn-ea"/>
                          <a:cs typeface="+mn-cs"/>
                        </a:rPr>
                        <a:t>Communications Lead</a:t>
                      </a:r>
                      <a:endParaRPr lang="en-US" sz="1100" b="1">
                        <a:solidFill>
                          <a:schemeClr val="tx1"/>
                        </a:solidFill>
                      </a:endParaRPr>
                    </a:p>
                  </a:txBody>
                  <a:tcPr marT="91440" marB="91440"/>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93E40"/>
                          </a:solidFill>
                          <a:effectLst/>
                          <a:uLnTx/>
                          <a:uFillTx/>
                          <a:latin typeface="+mn-lt"/>
                          <a:ea typeface="+mn-ea"/>
                          <a:cs typeface="+mn-cs"/>
                        </a:rPr>
                        <a:t>[Name]</a:t>
                      </a:r>
                    </a:p>
                  </a:txBody>
                  <a:tcPr marT="91440" marB="91440"/>
                </a:tc>
                <a:tc>
                  <a:txBody>
                    <a:bodyPr/>
                    <a:lstStyle/>
                    <a:p>
                      <a:pPr marL="171450" marR="0" lvl="0" indent="-171450" algn="l" defTabSz="457017"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Develop a communications strategy to provide project information and status updates to project sponsors, the extended project team, directly and indirectly impacted stakeholders and the users</a:t>
                      </a:r>
                    </a:p>
                  </a:txBody>
                  <a:tcPr marT="91440" marB="91440"/>
                </a:tc>
                <a:extLst>
                  <a:ext uri="{0D108BD9-81ED-4DB2-BD59-A6C34878D82A}">
                    <a16:rowId xmlns:a16="http://schemas.microsoft.com/office/drawing/2014/main" val="2154518560"/>
                  </a:ext>
                </a:extLst>
              </a:tr>
            </a:tbl>
          </a:graphicData>
        </a:graphic>
      </p:graphicFrame>
      <p:sp>
        <p:nvSpPr>
          <p:cNvPr id="4" name="TextBox 3">
            <a:extLst>
              <a:ext uri="{FF2B5EF4-FFF2-40B4-BE49-F238E27FC236}">
                <a16:creationId xmlns:a16="http://schemas.microsoft.com/office/drawing/2014/main" id="{F02F5BCB-0943-F0CC-BBAC-87A7248D8134}"/>
              </a:ext>
            </a:extLst>
          </p:cNvPr>
          <p:cNvSpPr txBox="1"/>
          <p:nvPr/>
        </p:nvSpPr>
        <p:spPr>
          <a:xfrm>
            <a:off x="9940925" y="0"/>
            <a:ext cx="2247900" cy="1246495"/>
          </a:xfrm>
          <a:prstGeom prst="rect">
            <a:avLst/>
          </a:prstGeom>
          <a:solidFill>
            <a:schemeClr val="accent5"/>
          </a:solidFill>
        </p:spPr>
        <p:txBody>
          <a:bodyPr wrap="square" rtlCol="0">
            <a:spAutoFit/>
          </a:bodyPr>
          <a:lstStyle/>
          <a:p>
            <a:pPr algn="ctr"/>
            <a:r>
              <a:rPr lang="en-US" sz="1500" b="1"/>
              <a:t>Example</a:t>
            </a:r>
            <a:r>
              <a:rPr lang="en-US" sz="1500"/>
              <a:t> - update with specific roles needed to successfully complete the workshop</a:t>
            </a:r>
          </a:p>
        </p:txBody>
      </p:sp>
    </p:spTree>
    <p:extLst>
      <p:ext uri="{BB962C8B-B14F-4D97-AF65-F5344CB8AC3E}">
        <p14:creationId xmlns:p14="http://schemas.microsoft.com/office/powerpoint/2010/main" val="3745457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E55E-B2F3-8544-99B5-BE9E228ED4B1}"/>
              </a:ext>
            </a:extLst>
          </p:cNvPr>
          <p:cNvSpPr>
            <a:spLocks noGrp="1"/>
          </p:cNvSpPr>
          <p:nvPr>
            <p:ph type="title"/>
          </p:nvPr>
        </p:nvSpPr>
        <p:spPr>
          <a:xfrm>
            <a:off x="432575" y="3314324"/>
            <a:ext cx="5083812" cy="1325880"/>
          </a:xfrm>
        </p:spPr>
        <p:txBody>
          <a:bodyPr/>
          <a:lstStyle/>
          <a:p>
            <a:r>
              <a:rPr lang="en-US" dirty="0"/>
              <a:t>Business value &amp; objectives</a:t>
            </a:r>
          </a:p>
        </p:txBody>
      </p:sp>
      <p:sp>
        <p:nvSpPr>
          <p:cNvPr id="3" name="Text Placeholder 2">
            <a:extLst>
              <a:ext uri="{FF2B5EF4-FFF2-40B4-BE49-F238E27FC236}">
                <a16:creationId xmlns:a16="http://schemas.microsoft.com/office/drawing/2014/main" id="{52C8ED2A-C571-7A52-EBA3-C14E7D126957}"/>
              </a:ext>
            </a:extLst>
          </p:cNvPr>
          <p:cNvSpPr>
            <a:spLocks noGrp="1"/>
          </p:cNvSpPr>
          <p:nvPr>
            <p:ph type="body" sz="quarter" idx="10"/>
          </p:nvPr>
        </p:nvSpPr>
        <p:spPr>
          <a:xfrm>
            <a:off x="450505" y="4762432"/>
            <a:ext cx="5083812" cy="1561419"/>
          </a:xfrm>
        </p:spPr>
        <p:txBody>
          <a:bodyPr/>
          <a:lstStyle/>
          <a:p>
            <a:r>
              <a:rPr lang="en-US" sz="1400" dirty="0"/>
              <a:t>Business value case</a:t>
            </a:r>
          </a:p>
          <a:p>
            <a:r>
              <a:rPr lang="en-US" sz="1400" dirty="0"/>
              <a:t>Objectives</a:t>
            </a:r>
          </a:p>
          <a:p>
            <a:r>
              <a:rPr lang="en-US" sz="1400" dirty="0"/>
              <a:t>Challenges &amp; opportunities</a:t>
            </a:r>
          </a:p>
          <a:p>
            <a:r>
              <a:rPr lang="en-US" sz="1400" dirty="0"/>
              <a:t>Project critical success factors &amp; KPI’s</a:t>
            </a:r>
          </a:p>
          <a:p>
            <a:r>
              <a:rPr lang="en-US" sz="1400" dirty="0"/>
              <a:t>Project approach</a:t>
            </a:r>
          </a:p>
          <a:p>
            <a:endParaRPr lang="en-US" sz="1400" dirty="0"/>
          </a:p>
        </p:txBody>
      </p:sp>
      <p:sp>
        <p:nvSpPr>
          <p:cNvPr id="4" name="Text Placeholder 2">
            <a:extLst>
              <a:ext uri="{FF2B5EF4-FFF2-40B4-BE49-F238E27FC236}">
                <a16:creationId xmlns:a16="http://schemas.microsoft.com/office/drawing/2014/main" id="{6053621F-350F-08DE-C4BC-5444B9C61490}"/>
              </a:ext>
            </a:extLst>
          </p:cNvPr>
          <p:cNvSpPr txBox="1">
            <a:spLocks/>
          </p:cNvSpPr>
          <p:nvPr/>
        </p:nvSpPr>
        <p:spPr>
          <a:xfrm>
            <a:off x="3182815" y="5296581"/>
            <a:ext cx="5083812" cy="65881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2400" b="0" kern="1200">
                <a:solidFill>
                  <a:schemeClr val="bg1"/>
                </a:solidFill>
                <a:latin typeface="+mn-lt"/>
                <a:ea typeface="+mn-ea"/>
                <a:cs typeface="+mn-cs"/>
              </a:defRPr>
            </a:lvl1pPr>
            <a:lvl2pPr marL="457200" indent="0" algn="l" defTabSz="914400" rtl="0" eaLnBrk="1" latinLnBrk="0" hangingPunct="1">
              <a:lnSpc>
                <a:spcPct val="100000"/>
              </a:lnSpc>
              <a:spcBef>
                <a:spcPts val="400"/>
              </a:spcBef>
              <a:spcAft>
                <a:spcPts val="600"/>
              </a:spcAft>
              <a:buFontTx/>
              <a:buNone/>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Tree>
    <p:extLst>
      <p:ext uri="{BB962C8B-B14F-4D97-AF65-F5344CB8AC3E}">
        <p14:creationId xmlns:p14="http://schemas.microsoft.com/office/powerpoint/2010/main" val="22245041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5DE91B-3B13-DDA3-3724-D66E01930A06}"/>
              </a:ext>
            </a:extLst>
          </p:cNvPr>
          <p:cNvSpPr>
            <a:spLocks/>
          </p:cNvSpPr>
          <p:nvPr/>
        </p:nvSpPr>
        <p:spPr bwMode="gray">
          <a:xfrm>
            <a:off x="921481" y="1358900"/>
            <a:ext cx="10714038" cy="972000"/>
          </a:xfrm>
          <a:prstGeom prst="rect">
            <a:avLst/>
          </a:prstGeom>
          <a:noFill/>
          <a:ln w="19050" cap="flat">
            <a:solidFill>
              <a:srgbClr val="81B5A1">
                <a:alpha val="50000"/>
              </a:srgbClr>
            </a:solidFill>
            <a:prstDash val="solid"/>
            <a:miter lim="400000"/>
          </a:ln>
          <a:effectLst/>
        </p:spPr>
        <p:txBody>
          <a:bodyPr wrap="square" lIns="612000" tIns="46800" rIns="90000" bIns="46800" numCol="1" anchor="ctr">
            <a:noAutofit/>
          </a:bodyPr>
          <a:lstStyle/>
          <a:p>
            <a:r>
              <a:rPr lang="en-US" sz="1800" b="1" dirty="0"/>
              <a:t>Text here</a:t>
            </a:r>
          </a:p>
        </p:txBody>
      </p:sp>
      <p:sp>
        <p:nvSpPr>
          <p:cNvPr id="10" name="Rectangle 9">
            <a:extLst>
              <a:ext uri="{FF2B5EF4-FFF2-40B4-BE49-F238E27FC236}">
                <a16:creationId xmlns:a16="http://schemas.microsoft.com/office/drawing/2014/main" id="{23F3A274-5D0B-77E3-9D5D-F5D20005EA18}"/>
              </a:ext>
            </a:extLst>
          </p:cNvPr>
          <p:cNvSpPr>
            <a:spLocks/>
          </p:cNvSpPr>
          <p:nvPr/>
        </p:nvSpPr>
        <p:spPr bwMode="gray">
          <a:xfrm>
            <a:off x="921481" y="2474181"/>
            <a:ext cx="10714038" cy="972000"/>
          </a:xfrm>
          <a:prstGeom prst="rect">
            <a:avLst/>
          </a:prstGeom>
          <a:noFill/>
          <a:ln w="19050" cap="flat">
            <a:solidFill>
              <a:srgbClr val="81B5A1">
                <a:alpha val="50000"/>
              </a:srgbClr>
            </a:solidFill>
            <a:prstDash val="solid"/>
            <a:miter lim="400000"/>
          </a:ln>
          <a:effectLst/>
        </p:spPr>
        <p:txBody>
          <a:bodyPr wrap="square" lIns="612000" tIns="46800" rIns="90000" bIns="46800" numCol="1" anchor="ctr">
            <a:noAutofit/>
          </a:bodyPr>
          <a:lstStyle/>
          <a:p>
            <a:r>
              <a:rPr lang="en-US" sz="1800" b="1" dirty="0"/>
              <a:t>Text here</a:t>
            </a:r>
          </a:p>
        </p:txBody>
      </p:sp>
      <p:sp>
        <p:nvSpPr>
          <p:cNvPr id="13" name="Rectangle 12">
            <a:extLst>
              <a:ext uri="{FF2B5EF4-FFF2-40B4-BE49-F238E27FC236}">
                <a16:creationId xmlns:a16="http://schemas.microsoft.com/office/drawing/2014/main" id="{2B7BDA4C-A636-C7AE-B468-555EC6A001E6}"/>
              </a:ext>
            </a:extLst>
          </p:cNvPr>
          <p:cNvSpPr>
            <a:spLocks/>
          </p:cNvSpPr>
          <p:nvPr/>
        </p:nvSpPr>
        <p:spPr bwMode="gray">
          <a:xfrm>
            <a:off x="921481" y="3589462"/>
            <a:ext cx="10714038" cy="972000"/>
          </a:xfrm>
          <a:prstGeom prst="rect">
            <a:avLst/>
          </a:prstGeom>
          <a:noFill/>
          <a:ln w="19050" cap="flat">
            <a:solidFill>
              <a:srgbClr val="81B5A1">
                <a:alpha val="50000"/>
              </a:srgbClr>
            </a:solidFill>
            <a:prstDash val="solid"/>
            <a:miter lim="400000"/>
          </a:ln>
          <a:effectLst/>
        </p:spPr>
        <p:txBody>
          <a:bodyPr wrap="square" lIns="612000" tIns="46800" rIns="90000" bIns="46800" numCol="1" anchor="ctr">
            <a:noAutofit/>
          </a:bodyPr>
          <a:lstStyle/>
          <a:p>
            <a:r>
              <a:rPr lang="en-US" sz="1800" b="1" dirty="0"/>
              <a:t>Text here</a:t>
            </a:r>
          </a:p>
        </p:txBody>
      </p:sp>
      <p:sp>
        <p:nvSpPr>
          <p:cNvPr id="2" name="Title 1">
            <a:extLst>
              <a:ext uri="{FF2B5EF4-FFF2-40B4-BE49-F238E27FC236}">
                <a16:creationId xmlns:a16="http://schemas.microsoft.com/office/drawing/2014/main" id="{F56D7165-909E-4F54-AC04-8B1BF49070CE}"/>
              </a:ext>
            </a:extLst>
          </p:cNvPr>
          <p:cNvSpPr>
            <a:spLocks noGrp="1"/>
          </p:cNvSpPr>
          <p:nvPr>
            <p:ph type="title"/>
          </p:nvPr>
        </p:nvSpPr>
        <p:spPr/>
        <p:txBody>
          <a:bodyPr/>
          <a:lstStyle/>
          <a:p>
            <a:r>
              <a:rPr lang="en-US" dirty="0"/>
              <a:t>Project vision &amp; outcomes</a:t>
            </a:r>
          </a:p>
        </p:txBody>
      </p:sp>
      <p:sp>
        <p:nvSpPr>
          <p:cNvPr id="6" name="Oval 5">
            <a:extLst>
              <a:ext uri="{FF2B5EF4-FFF2-40B4-BE49-F238E27FC236}">
                <a16:creationId xmlns:a16="http://schemas.microsoft.com/office/drawing/2014/main" id="{A67F8D7D-8135-D4CC-9295-D09B7DF517A5}"/>
              </a:ext>
            </a:extLst>
          </p:cNvPr>
          <p:cNvSpPr>
            <a:spLocks/>
          </p:cNvSpPr>
          <p:nvPr/>
        </p:nvSpPr>
        <p:spPr bwMode="gray">
          <a:xfrm>
            <a:off x="534410" y="1486408"/>
            <a:ext cx="716984" cy="716984"/>
          </a:xfrm>
          <a:prstGeom prst="ellipse">
            <a:avLst/>
          </a:prstGeom>
          <a:solidFill>
            <a:schemeClr val="tx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a:solidFill>
                  <a:schemeClr val="bg1"/>
                </a:solidFill>
                <a:latin typeface="+mj-lt"/>
              </a:rPr>
              <a:t>1</a:t>
            </a:r>
          </a:p>
        </p:txBody>
      </p:sp>
      <p:sp>
        <p:nvSpPr>
          <p:cNvPr id="9" name="Oval 8">
            <a:extLst>
              <a:ext uri="{FF2B5EF4-FFF2-40B4-BE49-F238E27FC236}">
                <a16:creationId xmlns:a16="http://schemas.microsoft.com/office/drawing/2014/main" id="{F7E23187-C9F4-959D-4EB9-3A5C338C3622}"/>
              </a:ext>
            </a:extLst>
          </p:cNvPr>
          <p:cNvSpPr>
            <a:spLocks/>
          </p:cNvSpPr>
          <p:nvPr/>
        </p:nvSpPr>
        <p:spPr bwMode="gray">
          <a:xfrm>
            <a:off x="534410" y="2601689"/>
            <a:ext cx="716984" cy="716984"/>
          </a:xfrm>
          <a:prstGeom prst="ellipse">
            <a:avLst/>
          </a:prstGeom>
          <a:solidFill>
            <a:schemeClr val="tx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a:solidFill>
                  <a:schemeClr val="bg1"/>
                </a:solidFill>
                <a:latin typeface="+mj-lt"/>
              </a:rPr>
              <a:t>2</a:t>
            </a:r>
          </a:p>
        </p:txBody>
      </p:sp>
      <p:sp>
        <p:nvSpPr>
          <p:cNvPr id="12" name="Oval 11">
            <a:extLst>
              <a:ext uri="{FF2B5EF4-FFF2-40B4-BE49-F238E27FC236}">
                <a16:creationId xmlns:a16="http://schemas.microsoft.com/office/drawing/2014/main" id="{4E35CAF4-93B8-50AB-EE94-DC8FE2860B64}"/>
              </a:ext>
            </a:extLst>
          </p:cNvPr>
          <p:cNvSpPr>
            <a:spLocks/>
          </p:cNvSpPr>
          <p:nvPr/>
        </p:nvSpPr>
        <p:spPr bwMode="gray">
          <a:xfrm>
            <a:off x="534410" y="3716970"/>
            <a:ext cx="716984" cy="716984"/>
          </a:xfrm>
          <a:prstGeom prst="ellipse">
            <a:avLst/>
          </a:prstGeom>
          <a:solidFill>
            <a:schemeClr val="tx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a:solidFill>
                  <a:schemeClr val="bg1"/>
                </a:solidFill>
                <a:latin typeface="+mj-lt"/>
              </a:rPr>
              <a:t>3</a:t>
            </a:r>
          </a:p>
        </p:txBody>
      </p:sp>
      <p:sp>
        <p:nvSpPr>
          <p:cNvPr id="16" name="Rectangle 15">
            <a:extLst>
              <a:ext uri="{FF2B5EF4-FFF2-40B4-BE49-F238E27FC236}">
                <a16:creationId xmlns:a16="http://schemas.microsoft.com/office/drawing/2014/main" id="{F8874ECA-279F-FE93-151D-FC5E6F2DAA74}"/>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rPr>
              <a:t>Update as needed</a:t>
            </a:r>
          </a:p>
        </p:txBody>
      </p:sp>
    </p:spTree>
    <p:extLst>
      <p:ext uri="{BB962C8B-B14F-4D97-AF65-F5344CB8AC3E}">
        <p14:creationId xmlns:p14="http://schemas.microsoft.com/office/powerpoint/2010/main" val="27410445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Objectives</a:t>
            </a:r>
          </a:p>
        </p:txBody>
      </p:sp>
      <p:cxnSp>
        <p:nvCxnSpPr>
          <p:cNvPr id="33" name="Straight Connector 32">
            <a:extLst>
              <a:ext uri="{FF2B5EF4-FFF2-40B4-BE49-F238E27FC236}">
                <a16:creationId xmlns:a16="http://schemas.microsoft.com/office/drawing/2014/main" id="{2A67E411-CC43-3666-6F7E-1355C5AAFB07}"/>
              </a:ext>
            </a:extLst>
          </p:cNvPr>
          <p:cNvCxnSpPr>
            <a:cxnSpLocks/>
          </p:cNvCxnSpPr>
          <p:nvPr/>
        </p:nvCxnSpPr>
        <p:spPr>
          <a:xfrm>
            <a:off x="3010517" y="2059246"/>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B1FDC4-5EB5-9DB7-F35A-BC36B2190258}"/>
              </a:ext>
            </a:extLst>
          </p:cNvPr>
          <p:cNvCxnSpPr>
            <a:cxnSpLocks/>
          </p:cNvCxnSpPr>
          <p:nvPr/>
        </p:nvCxnSpPr>
        <p:spPr>
          <a:xfrm>
            <a:off x="5981346" y="2059247"/>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E1293-4175-39DC-1D43-7C7E79E56E5F}"/>
              </a:ext>
            </a:extLst>
          </p:cNvPr>
          <p:cNvCxnSpPr>
            <a:cxnSpLocks/>
          </p:cNvCxnSpPr>
          <p:nvPr/>
        </p:nvCxnSpPr>
        <p:spPr>
          <a:xfrm>
            <a:off x="8952174" y="2059177"/>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AA5D53C-62D9-600B-ED49-8997E86B5A92}"/>
              </a:ext>
            </a:extLst>
          </p:cNvPr>
          <p:cNvSpPr txBox="1"/>
          <p:nvPr/>
        </p:nvSpPr>
        <p:spPr>
          <a:xfrm>
            <a:off x="850020" y="3302447"/>
            <a:ext cx="1350165"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dirty="0">
                <a:ln>
                  <a:noFill/>
                </a:ln>
                <a:effectLst/>
                <a:uLnTx/>
                <a:uFillTx/>
                <a:ea typeface="Calibri Regular" charset="0"/>
                <a:cs typeface="Calibri Regular" charset="0"/>
              </a:rPr>
              <a:t>Technical</a:t>
            </a:r>
          </a:p>
        </p:txBody>
      </p:sp>
      <p:sp>
        <p:nvSpPr>
          <p:cNvPr id="47" name="Rectangle 46">
            <a:extLst>
              <a:ext uri="{FF2B5EF4-FFF2-40B4-BE49-F238E27FC236}">
                <a16:creationId xmlns:a16="http://schemas.microsoft.com/office/drawing/2014/main" id="{84C7A524-387A-AD3D-5CDE-422A7161F7F2}"/>
              </a:ext>
            </a:extLst>
          </p:cNvPr>
          <p:cNvSpPr/>
          <p:nvPr/>
        </p:nvSpPr>
        <p:spPr>
          <a:xfrm>
            <a:off x="428805" y="4080209"/>
            <a:ext cx="2192594" cy="923330"/>
          </a:xfrm>
          <a:prstGeom prst="rect">
            <a:avLst/>
          </a:prstGeom>
        </p:spPr>
        <p:txBody>
          <a:bodyPr wrap="square">
            <a:spAutoFit/>
          </a:bodyPr>
          <a:lstStyle/>
          <a:p>
            <a:pPr marL="0" lvl="1" algn="ctr" defTabSz="457017">
              <a:spcBef>
                <a:spcPts val="1200"/>
              </a:spcBef>
              <a:buClr>
                <a:schemeClr val="tx1"/>
              </a:buClr>
            </a:pPr>
            <a:r>
              <a:rPr lang="en-US" sz="1800" dirty="0"/>
              <a:t>Additional content, </a:t>
            </a:r>
            <a:br>
              <a:rPr lang="en-US" sz="1800" dirty="0"/>
            </a:br>
            <a:r>
              <a:rPr lang="en-US" sz="1800" dirty="0"/>
              <a:t>if necessary</a:t>
            </a:r>
          </a:p>
        </p:txBody>
      </p:sp>
      <p:sp>
        <p:nvSpPr>
          <p:cNvPr id="46" name="Rectangle 45">
            <a:extLst>
              <a:ext uri="{FF2B5EF4-FFF2-40B4-BE49-F238E27FC236}">
                <a16:creationId xmlns:a16="http://schemas.microsoft.com/office/drawing/2014/main" id="{9BC77542-E568-D023-A5F0-1F400CE9DAA7}"/>
              </a:ext>
            </a:extLst>
          </p:cNvPr>
          <p:cNvSpPr/>
          <p:nvPr/>
        </p:nvSpPr>
        <p:spPr>
          <a:xfrm>
            <a:off x="3399635" y="4080209"/>
            <a:ext cx="2192594" cy="923330"/>
          </a:xfrm>
          <a:prstGeom prst="rect">
            <a:avLst/>
          </a:prstGeom>
        </p:spPr>
        <p:txBody>
          <a:bodyPr wrap="square">
            <a:spAutoFit/>
          </a:bodyPr>
          <a:lstStyle/>
          <a:p>
            <a:pPr marL="0" lvl="1" algn="ctr" defTabSz="457017">
              <a:spcBef>
                <a:spcPts val="1200"/>
              </a:spcBef>
              <a:buClr>
                <a:schemeClr val="tx1"/>
              </a:buClr>
            </a:pPr>
            <a:r>
              <a:rPr lang="en-US" sz="1800" dirty="0"/>
              <a:t>Additional content, </a:t>
            </a:r>
            <a:br>
              <a:rPr lang="en-US" sz="1800" dirty="0"/>
            </a:br>
            <a:r>
              <a:rPr lang="en-US" sz="1800" dirty="0"/>
              <a:t>if necessary</a:t>
            </a:r>
          </a:p>
        </p:txBody>
      </p:sp>
      <p:sp>
        <p:nvSpPr>
          <p:cNvPr id="39" name="TextBox 38">
            <a:extLst>
              <a:ext uri="{FF2B5EF4-FFF2-40B4-BE49-F238E27FC236}">
                <a16:creationId xmlns:a16="http://schemas.microsoft.com/office/drawing/2014/main" id="{A11CB9A7-AD71-6015-481E-52471535D318}"/>
              </a:ext>
            </a:extLst>
          </p:cNvPr>
          <p:cNvSpPr txBox="1"/>
          <p:nvPr/>
        </p:nvSpPr>
        <p:spPr>
          <a:xfrm>
            <a:off x="3821313" y="3302447"/>
            <a:ext cx="1349239"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dirty="0">
                <a:ln>
                  <a:noFill/>
                </a:ln>
                <a:effectLst/>
                <a:uLnTx/>
                <a:uFillTx/>
                <a:ea typeface="Calibri Regular" charset="0"/>
                <a:cs typeface="Calibri Regular" charset="0"/>
              </a:rPr>
              <a:t>Business</a:t>
            </a:r>
          </a:p>
        </p:txBody>
      </p:sp>
      <p:sp>
        <p:nvSpPr>
          <p:cNvPr id="43" name="TextBox 42">
            <a:extLst>
              <a:ext uri="{FF2B5EF4-FFF2-40B4-BE49-F238E27FC236}">
                <a16:creationId xmlns:a16="http://schemas.microsoft.com/office/drawing/2014/main" id="{BB0C9189-CD30-C92B-723F-C9F6DBD77F4D}"/>
              </a:ext>
            </a:extLst>
          </p:cNvPr>
          <p:cNvSpPr txBox="1"/>
          <p:nvPr/>
        </p:nvSpPr>
        <p:spPr>
          <a:xfrm>
            <a:off x="9946507" y="3336264"/>
            <a:ext cx="1198774"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dirty="0">
                <a:ln>
                  <a:noFill/>
                </a:ln>
                <a:effectLst/>
                <a:uLnTx/>
                <a:uFillTx/>
                <a:ea typeface="Calibri Regular" charset="0"/>
                <a:cs typeface="Calibri Regular" charset="0"/>
              </a:rPr>
              <a:t>Team</a:t>
            </a:r>
          </a:p>
        </p:txBody>
      </p:sp>
      <p:sp>
        <p:nvSpPr>
          <p:cNvPr id="49" name="Rectangle 48">
            <a:extLst>
              <a:ext uri="{FF2B5EF4-FFF2-40B4-BE49-F238E27FC236}">
                <a16:creationId xmlns:a16="http://schemas.microsoft.com/office/drawing/2014/main" id="{02C670DC-FE87-85FB-9D6B-BB062E93B323}"/>
              </a:ext>
            </a:extLst>
          </p:cNvPr>
          <p:cNvSpPr/>
          <p:nvPr/>
        </p:nvSpPr>
        <p:spPr>
          <a:xfrm>
            <a:off x="9341292" y="4114026"/>
            <a:ext cx="2409204" cy="646331"/>
          </a:xfrm>
          <a:prstGeom prst="rect">
            <a:avLst/>
          </a:prstGeom>
        </p:spPr>
        <p:txBody>
          <a:bodyPr wrap="square">
            <a:spAutoFit/>
          </a:bodyPr>
          <a:lstStyle/>
          <a:p>
            <a:pPr marL="0" lvl="1" algn="ctr" defTabSz="457017">
              <a:spcBef>
                <a:spcPts val="1200"/>
              </a:spcBef>
              <a:buClr>
                <a:schemeClr val="tx1"/>
              </a:buClr>
            </a:pPr>
            <a:r>
              <a:rPr lang="en-US" sz="1800" dirty="0"/>
              <a:t>Additional content, </a:t>
            </a:r>
            <a:br>
              <a:rPr lang="en-US" sz="1800" dirty="0"/>
            </a:br>
            <a:r>
              <a:rPr lang="en-US" sz="1800" dirty="0"/>
              <a:t>if necessary</a:t>
            </a:r>
          </a:p>
        </p:txBody>
      </p:sp>
      <p:sp>
        <p:nvSpPr>
          <p:cNvPr id="41" name="TextBox 40">
            <a:extLst>
              <a:ext uri="{FF2B5EF4-FFF2-40B4-BE49-F238E27FC236}">
                <a16:creationId xmlns:a16="http://schemas.microsoft.com/office/drawing/2014/main" id="{FCEA9CF3-56CD-AFFC-3B0A-DE7EC0710F3D}"/>
              </a:ext>
            </a:extLst>
          </p:cNvPr>
          <p:cNvSpPr txBox="1"/>
          <p:nvPr/>
        </p:nvSpPr>
        <p:spPr>
          <a:xfrm>
            <a:off x="6792143" y="3336264"/>
            <a:ext cx="1349235"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dirty="0">
                <a:ln>
                  <a:noFill/>
                </a:ln>
                <a:effectLst/>
                <a:uLnTx/>
                <a:uFillTx/>
                <a:ea typeface="Calibri Regular" charset="0"/>
                <a:cs typeface="Calibri Regular" charset="0"/>
              </a:rPr>
              <a:t>Product</a:t>
            </a:r>
          </a:p>
        </p:txBody>
      </p:sp>
      <p:sp>
        <p:nvSpPr>
          <p:cNvPr id="48" name="Rectangle 47">
            <a:extLst>
              <a:ext uri="{FF2B5EF4-FFF2-40B4-BE49-F238E27FC236}">
                <a16:creationId xmlns:a16="http://schemas.microsoft.com/office/drawing/2014/main" id="{B305B0F8-8A12-21CE-AB5E-7D38BFBC6B22}"/>
              </a:ext>
            </a:extLst>
          </p:cNvPr>
          <p:cNvSpPr/>
          <p:nvPr/>
        </p:nvSpPr>
        <p:spPr>
          <a:xfrm>
            <a:off x="6370463" y="4114026"/>
            <a:ext cx="2192594" cy="923330"/>
          </a:xfrm>
          <a:prstGeom prst="rect">
            <a:avLst/>
          </a:prstGeom>
        </p:spPr>
        <p:txBody>
          <a:bodyPr wrap="square">
            <a:spAutoFit/>
          </a:bodyPr>
          <a:lstStyle/>
          <a:p>
            <a:pPr marL="0" lvl="1" algn="ctr" defTabSz="457017">
              <a:spcBef>
                <a:spcPts val="1200"/>
              </a:spcBef>
              <a:buClr>
                <a:schemeClr val="tx1"/>
              </a:buClr>
            </a:pPr>
            <a:r>
              <a:rPr lang="en-US" sz="1800" dirty="0"/>
              <a:t>Additional content, </a:t>
            </a:r>
            <a:br>
              <a:rPr lang="en-US" sz="1800" dirty="0"/>
            </a:br>
            <a:r>
              <a:rPr lang="en-US" sz="1800" dirty="0"/>
              <a:t>if necessary</a:t>
            </a:r>
          </a:p>
        </p:txBody>
      </p:sp>
      <p:pic>
        <p:nvPicPr>
          <p:cNvPr id="28" name="Graphic 27">
            <a:extLst>
              <a:ext uri="{FF2B5EF4-FFF2-40B4-BE49-F238E27FC236}">
                <a16:creationId xmlns:a16="http://schemas.microsoft.com/office/drawing/2014/main" id="{26741466-DF63-83F9-C0BE-99E4C848BC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555" y="2029610"/>
            <a:ext cx="1173095" cy="1173095"/>
          </a:xfrm>
          <a:prstGeom prst="rect">
            <a:avLst/>
          </a:prstGeom>
        </p:spPr>
      </p:pic>
      <p:pic>
        <p:nvPicPr>
          <p:cNvPr id="29" name="Graphic 28">
            <a:extLst>
              <a:ext uri="{FF2B5EF4-FFF2-40B4-BE49-F238E27FC236}">
                <a16:creationId xmlns:a16="http://schemas.microsoft.com/office/drawing/2014/main" id="{371DA91B-F635-0B2A-15DE-ABF5ECAF6C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2707" y="2082932"/>
            <a:ext cx="1066450" cy="1066450"/>
          </a:xfrm>
          <a:prstGeom prst="rect">
            <a:avLst/>
          </a:prstGeom>
        </p:spPr>
      </p:pic>
      <p:pic>
        <p:nvPicPr>
          <p:cNvPr id="30" name="Graphic 29">
            <a:extLst>
              <a:ext uri="{FF2B5EF4-FFF2-40B4-BE49-F238E27FC236}">
                <a16:creationId xmlns:a16="http://schemas.microsoft.com/office/drawing/2014/main" id="{918C605A-26EC-AFE4-EB81-B87EC6DDD9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3535" y="2082932"/>
            <a:ext cx="1066450" cy="1066450"/>
          </a:xfrm>
          <a:prstGeom prst="rect">
            <a:avLst/>
          </a:prstGeom>
        </p:spPr>
      </p:pic>
      <p:pic>
        <p:nvPicPr>
          <p:cNvPr id="31" name="Graphic 30">
            <a:extLst>
              <a:ext uri="{FF2B5EF4-FFF2-40B4-BE49-F238E27FC236}">
                <a16:creationId xmlns:a16="http://schemas.microsoft.com/office/drawing/2014/main" id="{A1CE0B87-D65A-401C-BA16-2B1A90DE6C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12669" y="2082932"/>
            <a:ext cx="1066450" cy="1066450"/>
          </a:xfrm>
          <a:prstGeom prst="rect">
            <a:avLst/>
          </a:prstGeom>
        </p:spPr>
      </p:pic>
      <p:sp>
        <p:nvSpPr>
          <p:cNvPr id="18" name="Rectangle 17">
            <a:extLst>
              <a:ext uri="{FF2B5EF4-FFF2-40B4-BE49-F238E27FC236}">
                <a16:creationId xmlns:a16="http://schemas.microsoft.com/office/drawing/2014/main" id="{696582A4-787A-979E-52DA-AEE6322D45A2}"/>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needed</a:t>
            </a:r>
          </a:p>
        </p:txBody>
      </p:sp>
    </p:spTree>
    <p:extLst>
      <p:ext uri="{BB962C8B-B14F-4D97-AF65-F5344CB8AC3E}">
        <p14:creationId xmlns:p14="http://schemas.microsoft.com/office/powerpoint/2010/main" val="418794399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Challenges &amp; opportunities</a:t>
            </a:r>
          </a:p>
        </p:txBody>
      </p:sp>
      <p:cxnSp>
        <p:nvCxnSpPr>
          <p:cNvPr id="33" name="Straight Connector 32">
            <a:extLst>
              <a:ext uri="{FF2B5EF4-FFF2-40B4-BE49-F238E27FC236}">
                <a16:creationId xmlns:a16="http://schemas.microsoft.com/office/drawing/2014/main" id="{2A67E411-CC43-3666-6F7E-1355C5AAFB07}"/>
              </a:ext>
            </a:extLst>
          </p:cNvPr>
          <p:cNvCxnSpPr>
            <a:cxnSpLocks/>
          </p:cNvCxnSpPr>
          <p:nvPr/>
        </p:nvCxnSpPr>
        <p:spPr>
          <a:xfrm>
            <a:off x="3979964" y="2059246"/>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B1FDC4-5EB5-9DB7-F35A-BC36B2190258}"/>
              </a:ext>
            </a:extLst>
          </p:cNvPr>
          <p:cNvCxnSpPr>
            <a:cxnSpLocks/>
          </p:cNvCxnSpPr>
          <p:nvPr/>
        </p:nvCxnSpPr>
        <p:spPr>
          <a:xfrm>
            <a:off x="8066356" y="2059247"/>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4C7A524-387A-AD3D-5CDE-422A7161F7F2}"/>
              </a:ext>
            </a:extLst>
          </p:cNvPr>
          <p:cNvSpPr/>
          <p:nvPr/>
        </p:nvSpPr>
        <p:spPr>
          <a:xfrm>
            <a:off x="428804" y="4080209"/>
            <a:ext cx="3015926" cy="369332"/>
          </a:xfrm>
          <a:prstGeom prst="rect">
            <a:avLst/>
          </a:prstGeom>
        </p:spPr>
        <p:txBody>
          <a:bodyPr wrap="square">
            <a:spAutoFit/>
          </a:bodyPr>
          <a:lstStyle/>
          <a:p>
            <a:pPr marL="0" lvl="1" algn="ctr" defTabSz="457017">
              <a:spcBef>
                <a:spcPts val="1200"/>
              </a:spcBef>
              <a:buClr>
                <a:schemeClr val="tx1"/>
              </a:buClr>
            </a:pPr>
            <a:r>
              <a:rPr lang="en-US" sz="1800" dirty="0"/>
              <a:t>Challenge…</a:t>
            </a:r>
          </a:p>
        </p:txBody>
      </p:sp>
      <p:sp>
        <p:nvSpPr>
          <p:cNvPr id="46" name="Rectangle 45">
            <a:extLst>
              <a:ext uri="{FF2B5EF4-FFF2-40B4-BE49-F238E27FC236}">
                <a16:creationId xmlns:a16="http://schemas.microsoft.com/office/drawing/2014/main" id="{9BC77542-E568-D023-A5F0-1F400CE9DAA7}"/>
              </a:ext>
            </a:extLst>
          </p:cNvPr>
          <p:cNvSpPr/>
          <p:nvPr/>
        </p:nvSpPr>
        <p:spPr>
          <a:xfrm>
            <a:off x="4515198" y="4080209"/>
            <a:ext cx="3015926" cy="369332"/>
          </a:xfrm>
          <a:prstGeom prst="rect">
            <a:avLst/>
          </a:prstGeom>
        </p:spPr>
        <p:txBody>
          <a:bodyPr wrap="square">
            <a:spAutoFit/>
          </a:bodyPr>
          <a:lstStyle/>
          <a:p>
            <a:pPr marL="0" lvl="1" algn="ctr" defTabSz="457017">
              <a:spcBef>
                <a:spcPts val="1200"/>
              </a:spcBef>
              <a:buClr>
                <a:schemeClr val="tx1"/>
              </a:buClr>
            </a:pPr>
            <a:r>
              <a:rPr lang="en-US" sz="1800" dirty="0"/>
              <a:t>Challenge…</a:t>
            </a:r>
          </a:p>
        </p:txBody>
      </p:sp>
      <p:sp>
        <p:nvSpPr>
          <p:cNvPr id="48" name="Rectangle 47">
            <a:extLst>
              <a:ext uri="{FF2B5EF4-FFF2-40B4-BE49-F238E27FC236}">
                <a16:creationId xmlns:a16="http://schemas.microsoft.com/office/drawing/2014/main" id="{B305B0F8-8A12-21CE-AB5E-7D38BFBC6B22}"/>
              </a:ext>
            </a:extLst>
          </p:cNvPr>
          <p:cNvSpPr/>
          <p:nvPr/>
        </p:nvSpPr>
        <p:spPr>
          <a:xfrm>
            <a:off x="8601589" y="4114026"/>
            <a:ext cx="3015926" cy="369332"/>
          </a:xfrm>
          <a:prstGeom prst="rect">
            <a:avLst/>
          </a:prstGeom>
        </p:spPr>
        <p:txBody>
          <a:bodyPr wrap="square">
            <a:spAutoFit/>
          </a:bodyPr>
          <a:lstStyle/>
          <a:p>
            <a:pPr marL="0" lvl="1" algn="ctr" defTabSz="457017">
              <a:spcBef>
                <a:spcPts val="1200"/>
              </a:spcBef>
              <a:buClr>
                <a:schemeClr val="tx1"/>
              </a:buClr>
            </a:pPr>
            <a:r>
              <a:rPr lang="en-US" sz="1800" dirty="0"/>
              <a:t>Opportunities…</a:t>
            </a:r>
          </a:p>
        </p:txBody>
      </p:sp>
      <p:pic>
        <p:nvPicPr>
          <p:cNvPr id="41" name="Graphic 40">
            <a:extLst>
              <a:ext uri="{FF2B5EF4-FFF2-40B4-BE49-F238E27FC236}">
                <a16:creationId xmlns:a16="http://schemas.microsoft.com/office/drawing/2014/main" id="{7E3CFA5D-46FB-E82C-CCD5-3F2CB13263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1565" y="2177777"/>
            <a:ext cx="1290405" cy="1290405"/>
          </a:xfrm>
          <a:prstGeom prst="rect">
            <a:avLst/>
          </a:prstGeom>
        </p:spPr>
      </p:pic>
      <p:pic>
        <p:nvPicPr>
          <p:cNvPr id="43" name="Graphic 42">
            <a:extLst>
              <a:ext uri="{FF2B5EF4-FFF2-40B4-BE49-F238E27FC236}">
                <a16:creationId xmlns:a16="http://schemas.microsoft.com/office/drawing/2014/main" id="{8E1C6DF1-7E3C-8266-76ED-D5FE5A623E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7959" y="2177777"/>
            <a:ext cx="1290405" cy="1290405"/>
          </a:xfrm>
          <a:prstGeom prst="rect">
            <a:avLst/>
          </a:prstGeom>
        </p:spPr>
      </p:pic>
      <p:pic>
        <p:nvPicPr>
          <p:cNvPr id="45" name="Graphic 44">
            <a:extLst>
              <a:ext uri="{FF2B5EF4-FFF2-40B4-BE49-F238E27FC236}">
                <a16:creationId xmlns:a16="http://schemas.microsoft.com/office/drawing/2014/main" id="{DF955B21-DE79-199F-78D5-A5A961BB1B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28857" y="2042284"/>
            <a:ext cx="1561391" cy="1561391"/>
          </a:xfrm>
          <a:prstGeom prst="rect">
            <a:avLst/>
          </a:prstGeom>
        </p:spPr>
      </p:pic>
      <p:sp>
        <p:nvSpPr>
          <p:cNvPr id="11" name="Rectangle 10">
            <a:extLst>
              <a:ext uri="{FF2B5EF4-FFF2-40B4-BE49-F238E27FC236}">
                <a16:creationId xmlns:a16="http://schemas.microsoft.com/office/drawing/2014/main" id="{77D5731F-64F8-FB4D-2226-9887371AB8D2}"/>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needed</a:t>
            </a:r>
          </a:p>
        </p:txBody>
      </p:sp>
    </p:spTree>
    <p:extLst>
      <p:ext uri="{BB962C8B-B14F-4D97-AF65-F5344CB8AC3E}">
        <p14:creationId xmlns:p14="http://schemas.microsoft.com/office/powerpoint/2010/main" val="678697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Project critical success factors &amp; KPI’s lists</a:t>
            </a:r>
          </a:p>
        </p:txBody>
      </p:sp>
      <p:grpSp>
        <p:nvGrpSpPr>
          <p:cNvPr id="16" name="Group 15">
            <a:extLst>
              <a:ext uri="{FF2B5EF4-FFF2-40B4-BE49-F238E27FC236}">
                <a16:creationId xmlns:a16="http://schemas.microsoft.com/office/drawing/2014/main" id="{59EA348E-889C-B46C-E2F2-7942DCD64AE3}"/>
              </a:ext>
            </a:extLst>
          </p:cNvPr>
          <p:cNvGrpSpPr/>
          <p:nvPr/>
        </p:nvGrpSpPr>
        <p:grpSpPr>
          <a:xfrm>
            <a:off x="546101" y="1346240"/>
            <a:ext cx="11091862" cy="3954383"/>
            <a:chOff x="425550" y="1638298"/>
            <a:chExt cx="11337725" cy="3954383"/>
          </a:xfrm>
        </p:grpSpPr>
        <p:sp>
          <p:nvSpPr>
            <p:cNvPr id="17" name="Rectangle 16">
              <a:extLst>
                <a:ext uri="{FF2B5EF4-FFF2-40B4-BE49-F238E27FC236}">
                  <a16:creationId xmlns:a16="http://schemas.microsoft.com/office/drawing/2014/main" id="{7B736C75-ECF2-C43C-5F8A-578F8B7EF5E3}"/>
                </a:ext>
              </a:extLst>
            </p:cNvPr>
            <p:cNvSpPr/>
            <p:nvPr/>
          </p:nvSpPr>
          <p:spPr bwMode="gray">
            <a:xfrm>
              <a:off x="6257827" y="1638298"/>
              <a:ext cx="5505448"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nSpc>
                  <a:spcPct val="90000"/>
                </a:lnSpc>
              </a:pPr>
              <a:r>
                <a:rPr lang="en-US" sz="2000" b="1" dirty="0"/>
                <a:t>Key Performance Indicators (KPIs)</a:t>
              </a:r>
              <a:endParaRPr lang="en-US" sz="2000" b="1" dirty="0">
                <a:solidFill>
                  <a:schemeClr val="bg1"/>
                </a:solidFill>
                <a:latin typeface="+mj-lt"/>
              </a:endParaRPr>
            </a:p>
          </p:txBody>
        </p:sp>
        <p:sp>
          <p:nvSpPr>
            <p:cNvPr id="18" name="Rectangle 17">
              <a:extLst>
                <a:ext uri="{FF2B5EF4-FFF2-40B4-BE49-F238E27FC236}">
                  <a16:creationId xmlns:a16="http://schemas.microsoft.com/office/drawing/2014/main" id="{98015F12-0679-7E5C-AAF5-C0124BCBA2FC}"/>
                </a:ext>
              </a:extLst>
            </p:cNvPr>
            <p:cNvSpPr/>
            <p:nvPr/>
          </p:nvSpPr>
          <p:spPr bwMode="gray">
            <a:xfrm>
              <a:off x="6257827" y="2239879"/>
              <a:ext cx="5505448" cy="3352800"/>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230400" indent="-230400">
                <a:spcBef>
                  <a:spcPts val="400"/>
                </a:spcBef>
                <a:spcAft>
                  <a:spcPts val="600"/>
                </a:spcAft>
                <a:buFont typeface="Arial" panose="020B0604020202020204" pitchFamily="34" charset="0"/>
                <a:buChar char="•"/>
              </a:pPr>
              <a:r>
                <a:rPr lang="en-US" dirty="0">
                  <a:solidFill>
                    <a:schemeClr val="tx1"/>
                  </a:solidFill>
                </a:rPr>
                <a:t>Determined by defining the performance metrics critical to meeting the Project Vision and Outcomes (defined on previous slides). </a:t>
              </a:r>
            </a:p>
            <a:p>
              <a:pPr marL="230400" indent="-230400">
                <a:spcBef>
                  <a:spcPts val="400"/>
                </a:spcBef>
                <a:spcAft>
                  <a:spcPts val="600"/>
                </a:spcAft>
                <a:buFont typeface="Arial" panose="020B0604020202020204" pitchFamily="34" charset="0"/>
                <a:buChar char="•"/>
              </a:pPr>
              <a:r>
                <a:rPr lang="en-US" dirty="0">
                  <a:solidFill>
                    <a:schemeClr val="tx1"/>
                  </a:solidFill>
                </a:rPr>
                <a:t>Key metrics can include Increased stakeholder value (user experience), ROI, defined improved business financial / performance measurement.</a:t>
              </a:r>
            </a:p>
          </p:txBody>
        </p:sp>
        <p:sp>
          <p:nvSpPr>
            <p:cNvPr id="19" name="Rectangle 18">
              <a:extLst>
                <a:ext uri="{FF2B5EF4-FFF2-40B4-BE49-F238E27FC236}">
                  <a16:creationId xmlns:a16="http://schemas.microsoft.com/office/drawing/2014/main" id="{24720ED1-41B6-1B4C-F2FF-24791CC6D0F5}"/>
                </a:ext>
              </a:extLst>
            </p:cNvPr>
            <p:cNvSpPr/>
            <p:nvPr/>
          </p:nvSpPr>
          <p:spPr bwMode="gray">
            <a:xfrm>
              <a:off x="425550" y="1638300"/>
              <a:ext cx="5510212"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nSpc>
                  <a:spcPct val="90000"/>
                </a:lnSpc>
              </a:pPr>
              <a:r>
                <a:rPr lang="en-US" sz="2000" b="1" dirty="0"/>
                <a:t>Critical Success Factors</a:t>
              </a:r>
              <a:endParaRPr lang="en-US" sz="2000" b="1" dirty="0">
                <a:solidFill>
                  <a:schemeClr val="bg1"/>
                </a:solidFill>
                <a:latin typeface="+mj-lt"/>
              </a:endParaRPr>
            </a:p>
          </p:txBody>
        </p:sp>
        <p:sp>
          <p:nvSpPr>
            <p:cNvPr id="20" name="Rectangle 19">
              <a:extLst>
                <a:ext uri="{FF2B5EF4-FFF2-40B4-BE49-F238E27FC236}">
                  <a16:creationId xmlns:a16="http://schemas.microsoft.com/office/drawing/2014/main" id="{AA4984CF-ED0C-5282-DA68-FB5063CD99BB}"/>
                </a:ext>
              </a:extLst>
            </p:cNvPr>
            <p:cNvSpPr/>
            <p:nvPr/>
          </p:nvSpPr>
          <p:spPr bwMode="gray">
            <a:xfrm>
              <a:off x="425550" y="2239881"/>
              <a:ext cx="5510212" cy="3352800"/>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230400" indent="-230400">
                <a:spcBef>
                  <a:spcPts val="400"/>
                </a:spcBef>
                <a:spcAft>
                  <a:spcPts val="600"/>
                </a:spcAft>
                <a:buFont typeface="Arial" panose="020B0604020202020204" pitchFamily="34" charset="0"/>
                <a:buChar char="•"/>
              </a:pPr>
              <a:r>
                <a:rPr lang="en-US" dirty="0">
                  <a:solidFill>
                    <a:schemeClr val="tx1"/>
                  </a:solidFill>
                </a:rPr>
                <a:t>Critical Success Factors are determined by defining all activities necessary to deliver the value and objectives (defined on previous slides)</a:t>
              </a:r>
            </a:p>
          </p:txBody>
        </p:sp>
      </p:grpSp>
      <p:sp>
        <p:nvSpPr>
          <p:cNvPr id="8" name="Rectangle 7">
            <a:extLst>
              <a:ext uri="{FF2B5EF4-FFF2-40B4-BE49-F238E27FC236}">
                <a16:creationId xmlns:a16="http://schemas.microsoft.com/office/drawing/2014/main" id="{147D8E53-27E9-9952-8BBB-1FE792823787}"/>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per Project Charter</a:t>
            </a:r>
          </a:p>
        </p:txBody>
      </p:sp>
    </p:spTree>
    <p:extLst>
      <p:ext uri="{BB962C8B-B14F-4D97-AF65-F5344CB8AC3E}">
        <p14:creationId xmlns:p14="http://schemas.microsoft.com/office/powerpoint/2010/main" val="3173733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Project approach</a:t>
            </a:r>
          </a:p>
        </p:txBody>
      </p:sp>
      <p:cxnSp>
        <p:nvCxnSpPr>
          <p:cNvPr id="33" name="Straight Connector 32">
            <a:extLst>
              <a:ext uri="{FF2B5EF4-FFF2-40B4-BE49-F238E27FC236}">
                <a16:creationId xmlns:a16="http://schemas.microsoft.com/office/drawing/2014/main" id="{2A67E411-CC43-3666-6F7E-1355C5AAFB07}"/>
              </a:ext>
            </a:extLst>
          </p:cNvPr>
          <p:cNvCxnSpPr>
            <a:cxnSpLocks/>
          </p:cNvCxnSpPr>
          <p:nvPr/>
        </p:nvCxnSpPr>
        <p:spPr>
          <a:xfrm>
            <a:off x="3979964" y="2059246"/>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B1FDC4-5EB5-9DB7-F35A-BC36B2190258}"/>
              </a:ext>
            </a:extLst>
          </p:cNvPr>
          <p:cNvCxnSpPr>
            <a:cxnSpLocks/>
          </p:cNvCxnSpPr>
          <p:nvPr/>
        </p:nvCxnSpPr>
        <p:spPr>
          <a:xfrm>
            <a:off x="8066356" y="2059247"/>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4C7A524-387A-AD3D-5CDE-422A7161F7F2}"/>
              </a:ext>
            </a:extLst>
          </p:cNvPr>
          <p:cNvSpPr/>
          <p:nvPr/>
        </p:nvSpPr>
        <p:spPr>
          <a:xfrm>
            <a:off x="428804" y="4080209"/>
            <a:ext cx="3015926" cy="646331"/>
          </a:xfrm>
          <a:prstGeom prst="rect">
            <a:avLst/>
          </a:prstGeom>
        </p:spPr>
        <p:txBody>
          <a:bodyPr wrap="square">
            <a:spAutoFit/>
          </a:bodyPr>
          <a:lstStyle/>
          <a:p>
            <a:pPr marL="0" lvl="1" algn="ctr" defTabSz="457017">
              <a:spcBef>
                <a:spcPts val="1200"/>
              </a:spcBef>
              <a:buClr>
                <a:schemeClr val="tx1"/>
              </a:buClr>
            </a:pPr>
            <a:r>
              <a:rPr lang="en-US" sz="1800" dirty="0"/>
              <a:t>Keep to </a:t>
            </a:r>
            <a:r>
              <a:rPr lang="en-US" sz="1800" b="1" dirty="0"/>
              <a:t>‘Out-of-the-Box’ </a:t>
            </a:r>
            <a:r>
              <a:rPr lang="en-US" sz="1800" dirty="0"/>
              <a:t>wherever possible</a:t>
            </a:r>
          </a:p>
        </p:txBody>
      </p:sp>
      <p:sp>
        <p:nvSpPr>
          <p:cNvPr id="46" name="Rectangle 45">
            <a:extLst>
              <a:ext uri="{FF2B5EF4-FFF2-40B4-BE49-F238E27FC236}">
                <a16:creationId xmlns:a16="http://schemas.microsoft.com/office/drawing/2014/main" id="{9BC77542-E568-D023-A5F0-1F400CE9DAA7}"/>
              </a:ext>
            </a:extLst>
          </p:cNvPr>
          <p:cNvSpPr/>
          <p:nvPr/>
        </p:nvSpPr>
        <p:spPr>
          <a:xfrm>
            <a:off x="4515198" y="4080209"/>
            <a:ext cx="3015926" cy="369332"/>
          </a:xfrm>
          <a:prstGeom prst="rect">
            <a:avLst/>
          </a:prstGeom>
        </p:spPr>
        <p:txBody>
          <a:bodyPr wrap="square">
            <a:spAutoFit/>
          </a:bodyPr>
          <a:lstStyle/>
          <a:p>
            <a:pPr marL="0" lvl="1" algn="ctr" defTabSz="457017">
              <a:spcBef>
                <a:spcPts val="1200"/>
              </a:spcBef>
              <a:buClr>
                <a:schemeClr val="tx1"/>
              </a:buClr>
            </a:pPr>
            <a:r>
              <a:rPr lang="en-US" sz="1800" dirty="0"/>
              <a:t>‘Now Create’ using Agile</a:t>
            </a:r>
          </a:p>
        </p:txBody>
      </p:sp>
      <p:sp>
        <p:nvSpPr>
          <p:cNvPr id="48" name="Rectangle 47">
            <a:extLst>
              <a:ext uri="{FF2B5EF4-FFF2-40B4-BE49-F238E27FC236}">
                <a16:creationId xmlns:a16="http://schemas.microsoft.com/office/drawing/2014/main" id="{B305B0F8-8A12-21CE-AB5E-7D38BFBC6B22}"/>
              </a:ext>
            </a:extLst>
          </p:cNvPr>
          <p:cNvSpPr/>
          <p:nvPr/>
        </p:nvSpPr>
        <p:spPr>
          <a:xfrm>
            <a:off x="8601589" y="4114026"/>
            <a:ext cx="3015926" cy="923330"/>
          </a:xfrm>
          <a:prstGeom prst="rect">
            <a:avLst/>
          </a:prstGeom>
        </p:spPr>
        <p:txBody>
          <a:bodyPr wrap="square">
            <a:spAutoFit/>
          </a:bodyPr>
          <a:lstStyle/>
          <a:p>
            <a:pPr marL="0" lvl="1" algn="ctr" defTabSz="457017">
              <a:spcBef>
                <a:spcPts val="1200"/>
              </a:spcBef>
              <a:buClr>
                <a:schemeClr val="tx1"/>
              </a:buClr>
            </a:pPr>
            <a:r>
              <a:rPr lang="en-US" sz="1800" dirty="0"/>
              <a:t>ServiceNow Project &amp; Portfolio Management, and Agile Development</a:t>
            </a:r>
          </a:p>
        </p:txBody>
      </p:sp>
      <p:sp>
        <p:nvSpPr>
          <p:cNvPr id="28" name="TextBox 27">
            <a:extLst>
              <a:ext uri="{FF2B5EF4-FFF2-40B4-BE49-F238E27FC236}">
                <a16:creationId xmlns:a16="http://schemas.microsoft.com/office/drawing/2014/main" id="{BA00182B-B95A-E9EA-45A3-0E40DD9D6C75}"/>
              </a:ext>
            </a:extLst>
          </p:cNvPr>
          <p:cNvSpPr txBox="1"/>
          <p:nvPr/>
        </p:nvSpPr>
        <p:spPr>
          <a:xfrm>
            <a:off x="1261685" y="3302447"/>
            <a:ext cx="1350165"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dirty="0">
                <a:ln>
                  <a:noFill/>
                </a:ln>
                <a:effectLst/>
                <a:uLnTx/>
                <a:uFillTx/>
                <a:ea typeface="Calibri Regular" charset="0"/>
                <a:cs typeface="Calibri Regular" charset="0"/>
              </a:rPr>
              <a:t>Strategy</a:t>
            </a:r>
          </a:p>
        </p:txBody>
      </p:sp>
      <p:sp>
        <p:nvSpPr>
          <p:cNvPr id="29" name="TextBox 28">
            <a:extLst>
              <a:ext uri="{FF2B5EF4-FFF2-40B4-BE49-F238E27FC236}">
                <a16:creationId xmlns:a16="http://schemas.microsoft.com/office/drawing/2014/main" id="{C2128284-0A81-4351-2A2B-C6B5AA4EAA45}"/>
              </a:ext>
            </a:extLst>
          </p:cNvPr>
          <p:cNvSpPr txBox="1"/>
          <p:nvPr/>
        </p:nvSpPr>
        <p:spPr>
          <a:xfrm>
            <a:off x="5125243" y="3302447"/>
            <a:ext cx="1795837" cy="646331"/>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dirty="0">
                <a:ln>
                  <a:noFill/>
                </a:ln>
                <a:effectLst/>
                <a:uLnTx/>
                <a:uFillTx/>
                <a:ea typeface="Calibri Regular" charset="0"/>
                <a:cs typeface="Calibri Regular" charset="0"/>
              </a:rPr>
              <a:t>Methodology</a:t>
            </a:r>
          </a:p>
        </p:txBody>
      </p:sp>
      <p:sp>
        <p:nvSpPr>
          <p:cNvPr id="30" name="TextBox 29">
            <a:extLst>
              <a:ext uri="{FF2B5EF4-FFF2-40B4-BE49-F238E27FC236}">
                <a16:creationId xmlns:a16="http://schemas.microsoft.com/office/drawing/2014/main" id="{F2CBFC84-F60B-6B23-9912-15362310E4C6}"/>
              </a:ext>
            </a:extLst>
          </p:cNvPr>
          <p:cNvSpPr txBox="1"/>
          <p:nvPr/>
        </p:nvSpPr>
        <p:spPr>
          <a:xfrm>
            <a:off x="9211636" y="3336264"/>
            <a:ext cx="1795833" cy="923330"/>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dirty="0">
                <a:ln>
                  <a:noFill/>
                </a:ln>
                <a:effectLst/>
                <a:uLnTx/>
                <a:uFillTx/>
                <a:ea typeface="Calibri Regular" charset="0"/>
                <a:cs typeface="Calibri Regular" charset="0"/>
              </a:rPr>
              <a:t>Tools &amp; Techniques</a:t>
            </a:r>
          </a:p>
        </p:txBody>
      </p:sp>
      <p:pic>
        <p:nvPicPr>
          <p:cNvPr id="50" name="Graphic 49">
            <a:extLst>
              <a:ext uri="{FF2B5EF4-FFF2-40B4-BE49-F238E27FC236}">
                <a16:creationId xmlns:a16="http://schemas.microsoft.com/office/drawing/2014/main" id="{8EA6676F-C8AB-3469-6573-66ADAA805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3542" y="2132622"/>
            <a:ext cx="1066450" cy="1066450"/>
          </a:xfrm>
          <a:prstGeom prst="rect">
            <a:avLst/>
          </a:prstGeom>
        </p:spPr>
      </p:pic>
      <p:pic>
        <p:nvPicPr>
          <p:cNvPr id="51" name="Graphic 50">
            <a:extLst>
              <a:ext uri="{FF2B5EF4-FFF2-40B4-BE49-F238E27FC236}">
                <a16:creationId xmlns:a16="http://schemas.microsoft.com/office/drawing/2014/main" id="{679DB2DE-61AA-67E7-35BA-EF51818BFC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9936" y="2132622"/>
            <a:ext cx="1066450" cy="1066450"/>
          </a:xfrm>
          <a:prstGeom prst="rect">
            <a:avLst/>
          </a:prstGeom>
        </p:spPr>
      </p:pic>
      <p:pic>
        <p:nvPicPr>
          <p:cNvPr id="52" name="Graphic 51">
            <a:extLst>
              <a:ext uri="{FF2B5EF4-FFF2-40B4-BE49-F238E27FC236}">
                <a16:creationId xmlns:a16="http://schemas.microsoft.com/office/drawing/2014/main" id="{E91F2403-1543-CDDB-F1D5-76819C3095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6327" y="2132622"/>
            <a:ext cx="1066450" cy="1066450"/>
          </a:xfrm>
          <a:prstGeom prst="rect">
            <a:avLst/>
          </a:prstGeom>
        </p:spPr>
      </p:pic>
      <p:sp>
        <p:nvSpPr>
          <p:cNvPr id="14" name="Rectangle 13">
            <a:extLst>
              <a:ext uri="{FF2B5EF4-FFF2-40B4-BE49-F238E27FC236}">
                <a16:creationId xmlns:a16="http://schemas.microsoft.com/office/drawing/2014/main" id="{24C24B50-C4D1-664D-54A1-5A354E803604}"/>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needed</a:t>
            </a:r>
          </a:p>
        </p:txBody>
      </p:sp>
    </p:spTree>
    <p:extLst>
      <p:ext uri="{BB962C8B-B14F-4D97-AF65-F5344CB8AC3E}">
        <p14:creationId xmlns:p14="http://schemas.microsoft.com/office/powerpoint/2010/main" val="8127519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580D-9102-854F-84E2-F11431C34AA2}"/>
              </a:ext>
            </a:extLst>
          </p:cNvPr>
          <p:cNvSpPr>
            <a:spLocks noGrp="1"/>
          </p:cNvSpPr>
          <p:nvPr>
            <p:ph type="title"/>
          </p:nvPr>
        </p:nvSpPr>
        <p:spPr>
          <a:xfrm>
            <a:off x="432575" y="3603544"/>
            <a:ext cx="5083812" cy="1325880"/>
          </a:xfrm>
        </p:spPr>
        <p:txBody>
          <a:bodyPr/>
          <a:lstStyle/>
          <a:p>
            <a:r>
              <a:rPr lang="en-US" dirty="0"/>
              <a:t>Project scope overview</a:t>
            </a:r>
          </a:p>
        </p:txBody>
      </p:sp>
      <p:sp>
        <p:nvSpPr>
          <p:cNvPr id="3" name="Text Placeholder 2">
            <a:extLst>
              <a:ext uri="{FF2B5EF4-FFF2-40B4-BE49-F238E27FC236}">
                <a16:creationId xmlns:a16="http://schemas.microsoft.com/office/drawing/2014/main" id="{D4541918-8F96-FF7C-F23A-4362434480A0}"/>
              </a:ext>
            </a:extLst>
          </p:cNvPr>
          <p:cNvSpPr>
            <a:spLocks noGrp="1"/>
          </p:cNvSpPr>
          <p:nvPr>
            <p:ph type="body" sz="quarter" idx="10"/>
          </p:nvPr>
        </p:nvSpPr>
        <p:spPr>
          <a:xfrm>
            <a:off x="450505" y="5051652"/>
            <a:ext cx="5083812" cy="1325880"/>
          </a:xfrm>
        </p:spPr>
        <p:txBody>
          <a:bodyPr/>
          <a:lstStyle/>
          <a:p>
            <a:r>
              <a:rPr lang="en-US" sz="1400" dirty="0"/>
              <a:t>Project Scope (applications &amp; deliverables)</a:t>
            </a:r>
          </a:p>
          <a:p>
            <a:r>
              <a:rPr lang="en-US" sz="1400" dirty="0"/>
              <a:t>Assumptions (general and project)</a:t>
            </a:r>
          </a:p>
          <a:p>
            <a:r>
              <a:rPr lang="en-US" sz="1400" dirty="0"/>
              <a:t>Timeline</a:t>
            </a:r>
          </a:p>
          <a:p>
            <a:r>
              <a:rPr lang="en-US" sz="1400" dirty="0"/>
              <a:t>Things to note</a:t>
            </a:r>
          </a:p>
          <a:p>
            <a:endParaRPr lang="en-US" sz="1400" dirty="0"/>
          </a:p>
        </p:txBody>
      </p:sp>
      <p:sp>
        <p:nvSpPr>
          <p:cNvPr id="4" name="Text Placeholder 2">
            <a:extLst>
              <a:ext uri="{FF2B5EF4-FFF2-40B4-BE49-F238E27FC236}">
                <a16:creationId xmlns:a16="http://schemas.microsoft.com/office/drawing/2014/main" id="{77D96896-B9D1-B09C-A46C-50B6103AE599}"/>
              </a:ext>
            </a:extLst>
          </p:cNvPr>
          <p:cNvSpPr txBox="1">
            <a:spLocks/>
          </p:cNvSpPr>
          <p:nvPr/>
        </p:nvSpPr>
        <p:spPr>
          <a:xfrm>
            <a:off x="4531091" y="5296581"/>
            <a:ext cx="5083812" cy="65881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2400" b="0" kern="1200">
                <a:solidFill>
                  <a:schemeClr val="bg1"/>
                </a:solidFill>
                <a:latin typeface="+mn-lt"/>
                <a:ea typeface="+mn-ea"/>
                <a:cs typeface="+mn-cs"/>
              </a:defRPr>
            </a:lvl1pPr>
            <a:lvl2pPr marL="457200" indent="0" algn="l" defTabSz="914400" rtl="0" eaLnBrk="1" latinLnBrk="0" hangingPunct="1">
              <a:lnSpc>
                <a:spcPct val="100000"/>
              </a:lnSpc>
              <a:spcBef>
                <a:spcPts val="400"/>
              </a:spcBef>
              <a:spcAft>
                <a:spcPts val="600"/>
              </a:spcAft>
              <a:buFontTx/>
              <a:buNone/>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Tree>
    <p:extLst>
      <p:ext uri="{BB962C8B-B14F-4D97-AF65-F5344CB8AC3E}">
        <p14:creationId xmlns:p14="http://schemas.microsoft.com/office/powerpoint/2010/main" val="36562081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Project scope</a:t>
            </a:r>
          </a:p>
        </p:txBody>
      </p:sp>
      <p:sp>
        <p:nvSpPr>
          <p:cNvPr id="8" name="Text Placeholder 7">
            <a:extLst>
              <a:ext uri="{FF2B5EF4-FFF2-40B4-BE49-F238E27FC236}">
                <a16:creationId xmlns:a16="http://schemas.microsoft.com/office/drawing/2014/main" id="{A84F86EC-52D2-717B-D2A7-E325D673DCB3}"/>
              </a:ext>
            </a:extLst>
          </p:cNvPr>
          <p:cNvSpPr>
            <a:spLocks noGrp="1"/>
          </p:cNvSpPr>
          <p:nvPr>
            <p:ph type="body" sz="quarter" idx="12"/>
          </p:nvPr>
        </p:nvSpPr>
        <p:spPr/>
        <p:txBody>
          <a:bodyPr/>
          <a:lstStyle/>
          <a:p>
            <a:r>
              <a:rPr lang="en-IN" dirty="0"/>
              <a:t>Applications and deliverables</a:t>
            </a:r>
          </a:p>
        </p:txBody>
      </p:sp>
      <p:graphicFrame>
        <p:nvGraphicFramePr>
          <p:cNvPr id="24" name="Content Placeholder 3">
            <a:extLst>
              <a:ext uri="{FF2B5EF4-FFF2-40B4-BE49-F238E27FC236}">
                <a16:creationId xmlns:a16="http://schemas.microsoft.com/office/drawing/2014/main" id="{1B174109-7A00-40CF-F071-BF1B9F2CB6D4}"/>
              </a:ext>
            </a:extLst>
          </p:cNvPr>
          <p:cNvGraphicFramePr>
            <a:graphicFrameLocks noGrp="1"/>
          </p:cNvGraphicFramePr>
          <p:nvPr>
            <p:ph idx="1"/>
            <p:extLst>
              <p:ext uri="{D42A27DB-BD31-4B8C-83A1-F6EECF244321}">
                <p14:modId xmlns:p14="http://schemas.microsoft.com/office/powerpoint/2010/main" val="906832623"/>
              </p:ext>
            </p:extLst>
          </p:nvPr>
        </p:nvGraphicFramePr>
        <p:xfrm>
          <a:off x="546100" y="1341438"/>
          <a:ext cx="11091864" cy="2823972"/>
        </p:xfrm>
        <a:graphic>
          <a:graphicData uri="http://schemas.openxmlformats.org/drawingml/2006/table">
            <a:tbl>
              <a:tblPr firstRow="1" bandRow="1">
                <a:tableStyleId>{912C8C85-51F0-491E-9774-3900AFEF0FD7}</a:tableStyleId>
              </a:tblPr>
              <a:tblGrid>
                <a:gridCol w="3697288">
                  <a:extLst>
                    <a:ext uri="{9D8B030D-6E8A-4147-A177-3AD203B41FA5}">
                      <a16:colId xmlns:a16="http://schemas.microsoft.com/office/drawing/2014/main" val="20001"/>
                    </a:ext>
                  </a:extLst>
                </a:gridCol>
                <a:gridCol w="3697288">
                  <a:extLst>
                    <a:ext uri="{9D8B030D-6E8A-4147-A177-3AD203B41FA5}">
                      <a16:colId xmlns:a16="http://schemas.microsoft.com/office/drawing/2014/main" val="20002"/>
                    </a:ext>
                  </a:extLst>
                </a:gridCol>
                <a:gridCol w="3697288">
                  <a:extLst>
                    <a:ext uri="{9D8B030D-6E8A-4147-A177-3AD203B41FA5}">
                      <a16:colId xmlns:a16="http://schemas.microsoft.com/office/drawing/2014/main" val="20003"/>
                    </a:ext>
                  </a:extLst>
                </a:gridCol>
              </a:tblGrid>
              <a:tr h="531365">
                <a:tc>
                  <a:txBody>
                    <a:bodyPr/>
                    <a:lstStyle/>
                    <a:p>
                      <a:pPr algn="l">
                        <a:lnSpc>
                          <a:spcPct val="90000"/>
                        </a:lnSpc>
                      </a:pPr>
                      <a:r>
                        <a:rPr lang="en-US" sz="1800" b="1" dirty="0">
                          <a:latin typeface="+mj-lt"/>
                        </a:rPr>
                        <a:t>Applications</a:t>
                      </a:r>
                    </a:p>
                  </a:txBody>
                  <a:tcPr marL="92932" marR="92932" marT="46466" marB="4646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lnSpc>
                          <a:spcPct val="90000"/>
                        </a:lnSpc>
                      </a:pPr>
                      <a:r>
                        <a:rPr lang="en-US" sz="1800" b="1" dirty="0">
                          <a:latin typeface="+mj-lt"/>
                        </a:rPr>
                        <a:t>Platform Features</a:t>
                      </a:r>
                    </a:p>
                  </a:txBody>
                  <a:tcPr marL="92932" marR="92932" marT="46466" marB="4646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lnSpc>
                          <a:spcPct val="90000"/>
                        </a:lnSpc>
                      </a:pPr>
                      <a:r>
                        <a:rPr lang="en-US" sz="1800" b="1" dirty="0">
                          <a:latin typeface="+mj-lt"/>
                        </a:rPr>
                        <a:t>Integrations </a:t>
                      </a:r>
                    </a:p>
                  </a:txBody>
                  <a:tcPr marL="92932" marR="92932" marT="46466" marB="4646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292607">
                <a:tc>
                  <a:txBody>
                    <a:bodyPr/>
                    <a:lstStyle/>
                    <a:p>
                      <a:pPr marL="228600" indent="-228600" algn="l" defTabSz="914400" rtl="0" eaLnBrk="1" latinLnBrk="0" hangingPunct="1">
                        <a:lnSpc>
                          <a:spcPct val="100000"/>
                        </a:lnSpc>
                        <a:spcBef>
                          <a:spcPts val="400"/>
                        </a:spcBef>
                        <a:spcAft>
                          <a:spcPts val="600"/>
                        </a:spcAft>
                        <a:buFont typeface="Arial" panose="020B0604020202020204" pitchFamily="34" charset="0"/>
                        <a:buChar char="•"/>
                      </a:pPr>
                      <a:r>
                        <a:rPr lang="en-US" sz="1800" b="0" kern="1200" dirty="0">
                          <a:solidFill>
                            <a:schemeClr val="tx1"/>
                          </a:solidFill>
                          <a:latin typeface="+mj-lt"/>
                          <a:ea typeface="+mn-ea"/>
                          <a:cs typeface="+mn-cs"/>
                        </a:rPr>
                        <a:t>Incident Management</a:t>
                      </a:r>
                    </a:p>
                    <a:p>
                      <a:pPr marL="228600" indent="-228600" algn="l" defTabSz="914400" rtl="0" eaLnBrk="1" latinLnBrk="0" hangingPunct="1">
                        <a:lnSpc>
                          <a:spcPct val="100000"/>
                        </a:lnSpc>
                        <a:spcBef>
                          <a:spcPts val="400"/>
                        </a:spcBef>
                        <a:spcAft>
                          <a:spcPts val="600"/>
                        </a:spcAft>
                        <a:buFont typeface="Arial" panose="020B0604020202020204" pitchFamily="34" charset="0"/>
                        <a:buChar char="•"/>
                      </a:pPr>
                      <a:r>
                        <a:rPr lang="en-US" sz="1800" b="0" kern="1200" dirty="0">
                          <a:solidFill>
                            <a:schemeClr val="tx1"/>
                          </a:solidFill>
                          <a:latin typeface="+mj-lt"/>
                          <a:ea typeface="+mn-ea"/>
                          <a:cs typeface="+mn-cs"/>
                        </a:rPr>
                        <a:t>Change Management</a:t>
                      </a:r>
                    </a:p>
                    <a:p>
                      <a:pPr marL="228600" indent="-228600" algn="l" defTabSz="914400" rtl="0" eaLnBrk="1" latinLnBrk="0" hangingPunct="1">
                        <a:lnSpc>
                          <a:spcPct val="100000"/>
                        </a:lnSpc>
                        <a:spcBef>
                          <a:spcPts val="400"/>
                        </a:spcBef>
                        <a:spcAft>
                          <a:spcPts val="600"/>
                        </a:spcAft>
                        <a:buFont typeface="Arial" panose="020B0604020202020204" pitchFamily="34" charset="0"/>
                        <a:buChar char="•"/>
                      </a:pPr>
                      <a:r>
                        <a:rPr lang="en-US" sz="1800" b="0" kern="1200" dirty="0">
                          <a:solidFill>
                            <a:schemeClr val="tx1"/>
                          </a:solidFill>
                          <a:latin typeface="+mj-lt"/>
                          <a:ea typeface="+mn-ea"/>
                          <a:cs typeface="+mn-cs"/>
                        </a:rPr>
                        <a:t>Problem Management</a:t>
                      </a:r>
                    </a:p>
                  </a:txBody>
                  <a:tcPr marL="92932" marR="92932" marT="92932" marB="929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228600" marR="0" lvl="0" indent="-228600" algn="l" defTabSz="914400" rtl="0" eaLnBrk="1" fontAlgn="auto" latinLnBrk="0" hangingPunct="1">
                        <a:lnSpc>
                          <a:spcPct val="100000"/>
                        </a:lnSpc>
                        <a:spcBef>
                          <a:spcPts val="400"/>
                        </a:spcBef>
                        <a:spcAft>
                          <a:spcPts val="600"/>
                        </a:spcAft>
                        <a:buClrTx/>
                        <a:buSzTx/>
                        <a:buFont typeface="Arial" panose="020B0604020202020204" pitchFamily="34" charset="0"/>
                        <a:buChar char="•"/>
                        <a:tabLst/>
                        <a:defRPr/>
                      </a:pPr>
                      <a:r>
                        <a:rPr lang="en-US" sz="1800" b="0" kern="1200" noProof="0" dirty="0">
                          <a:solidFill>
                            <a:schemeClr val="tx1"/>
                          </a:solidFill>
                          <a:latin typeface="+mj-lt"/>
                          <a:ea typeface="+mn-ea"/>
                          <a:cs typeface="+mn-cs"/>
                        </a:rPr>
                        <a:t>Knowledge Management</a:t>
                      </a:r>
                    </a:p>
                    <a:p>
                      <a:pPr marL="228600" marR="0" lvl="0" indent="-228600" algn="l" defTabSz="914400" rtl="0" eaLnBrk="1" fontAlgn="auto" latinLnBrk="0" hangingPunct="1">
                        <a:lnSpc>
                          <a:spcPct val="100000"/>
                        </a:lnSpc>
                        <a:spcBef>
                          <a:spcPts val="400"/>
                        </a:spcBef>
                        <a:spcAft>
                          <a:spcPts val="600"/>
                        </a:spcAft>
                        <a:buClrTx/>
                        <a:buSzTx/>
                        <a:buFont typeface="Arial" panose="020B0604020202020204" pitchFamily="34" charset="0"/>
                        <a:buChar char="•"/>
                        <a:tabLst/>
                        <a:defRPr/>
                      </a:pPr>
                      <a:r>
                        <a:rPr lang="en-US" sz="1800" b="0" kern="1200" noProof="0" dirty="0">
                          <a:solidFill>
                            <a:schemeClr val="tx1"/>
                          </a:solidFill>
                          <a:latin typeface="+mj-lt"/>
                          <a:ea typeface="+mn-ea"/>
                          <a:cs typeface="+mn-cs"/>
                        </a:rPr>
                        <a:t>Reporting</a:t>
                      </a:r>
                    </a:p>
                    <a:p>
                      <a:pPr marL="228600" marR="0" lvl="0" indent="-228600" algn="l" defTabSz="914400" rtl="0" eaLnBrk="1" fontAlgn="auto" latinLnBrk="0" hangingPunct="1">
                        <a:lnSpc>
                          <a:spcPct val="100000"/>
                        </a:lnSpc>
                        <a:spcBef>
                          <a:spcPts val="400"/>
                        </a:spcBef>
                        <a:spcAft>
                          <a:spcPts val="600"/>
                        </a:spcAft>
                        <a:buClrTx/>
                        <a:buSzTx/>
                        <a:buFont typeface="Arial" panose="020B0604020202020204" pitchFamily="34" charset="0"/>
                        <a:buChar char="•"/>
                        <a:tabLst/>
                        <a:defRPr/>
                      </a:pPr>
                      <a:r>
                        <a:rPr lang="en-US" sz="1800" b="0" kern="1200" noProof="0" dirty="0">
                          <a:solidFill>
                            <a:schemeClr val="tx1"/>
                          </a:solidFill>
                          <a:latin typeface="+mj-lt"/>
                          <a:ea typeface="+mn-ea"/>
                          <a:cs typeface="+mn-cs"/>
                        </a:rPr>
                        <a:t>Portal</a:t>
                      </a:r>
                      <a:endParaRPr lang="en-US" sz="1800" b="0" kern="1200" dirty="0">
                        <a:solidFill>
                          <a:schemeClr val="tx1"/>
                        </a:solidFill>
                        <a:latin typeface="+mj-lt"/>
                        <a:ea typeface="+mn-ea"/>
                        <a:cs typeface="+mn-cs"/>
                      </a:endParaRPr>
                    </a:p>
                  </a:txBody>
                  <a:tcPr marL="92932" marR="92932" marT="92932" marB="929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228600" marR="0" lvl="0" indent="-228600" algn="l" defTabSz="914400" rtl="0" eaLnBrk="1" fontAlgn="auto" latinLnBrk="0" hangingPunct="1">
                        <a:lnSpc>
                          <a:spcPct val="100000"/>
                        </a:lnSpc>
                        <a:spcBef>
                          <a:spcPts val="400"/>
                        </a:spcBef>
                        <a:spcAft>
                          <a:spcPts val="600"/>
                        </a:spcAft>
                        <a:buClrTx/>
                        <a:buSzTx/>
                        <a:buFont typeface="Arial" panose="020B0604020202020204" pitchFamily="34" charset="0"/>
                        <a:buChar char="•"/>
                        <a:tabLst/>
                        <a:defRPr/>
                      </a:pPr>
                      <a:r>
                        <a:rPr lang="en-US" sz="1800" b="0" kern="1200" dirty="0">
                          <a:solidFill>
                            <a:schemeClr val="tx1"/>
                          </a:solidFill>
                          <a:latin typeface="+mj-lt"/>
                          <a:ea typeface="+mn-ea"/>
                          <a:cs typeface="+mn-cs"/>
                        </a:rPr>
                        <a:t>SSO/SAML</a:t>
                      </a:r>
                    </a:p>
                    <a:p>
                      <a:pPr marL="228600" marR="0" lvl="0" indent="-228600" algn="l" defTabSz="914400" rtl="0" eaLnBrk="1" fontAlgn="auto" latinLnBrk="0" hangingPunct="1">
                        <a:lnSpc>
                          <a:spcPct val="100000"/>
                        </a:lnSpc>
                        <a:spcBef>
                          <a:spcPts val="400"/>
                        </a:spcBef>
                        <a:spcAft>
                          <a:spcPts val="600"/>
                        </a:spcAft>
                        <a:buClrTx/>
                        <a:buSzTx/>
                        <a:buFont typeface="Arial" panose="020B0604020202020204" pitchFamily="34" charset="0"/>
                        <a:buChar char="•"/>
                        <a:tabLst/>
                        <a:defRPr/>
                      </a:pPr>
                      <a:r>
                        <a:rPr lang="en-US" sz="1800" b="0" kern="1200" dirty="0">
                          <a:solidFill>
                            <a:schemeClr val="tx1"/>
                          </a:solidFill>
                          <a:latin typeface="+mj-lt"/>
                          <a:ea typeface="+mn-ea"/>
                          <a:cs typeface="+mn-cs"/>
                        </a:rPr>
                        <a:t>Lawson (Basic integration)</a:t>
                      </a:r>
                    </a:p>
                  </a:txBody>
                  <a:tcPr marL="92932" marR="92932" marT="92932" marB="929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1"/>
                  </a:ext>
                </a:extLst>
              </a:tr>
            </a:tbl>
          </a:graphicData>
        </a:graphic>
      </p:graphicFrame>
      <p:sp>
        <p:nvSpPr>
          <p:cNvPr id="5" name="Rectangle 4">
            <a:extLst>
              <a:ext uri="{FF2B5EF4-FFF2-40B4-BE49-F238E27FC236}">
                <a16:creationId xmlns:a16="http://schemas.microsoft.com/office/drawing/2014/main" id="{2A848696-F012-3DF2-2572-30EDDAFD9600}"/>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Replace/Update with project specific scope</a:t>
            </a:r>
          </a:p>
        </p:txBody>
      </p:sp>
    </p:spTree>
    <p:extLst>
      <p:ext uri="{BB962C8B-B14F-4D97-AF65-F5344CB8AC3E}">
        <p14:creationId xmlns:p14="http://schemas.microsoft.com/office/powerpoint/2010/main" val="17086540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General assumptions</a:t>
            </a:r>
          </a:p>
        </p:txBody>
      </p:sp>
      <p:sp>
        <p:nvSpPr>
          <p:cNvPr id="11" name="Rectangle 10">
            <a:extLst>
              <a:ext uri="{FF2B5EF4-FFF2-40B4-BE49-F238E27FC236}">
                <a16:creationId xmlns:a16="http://schemas.microsoft.com/office/drawing/2014/main" id="{C33FA20B-90F0-DE7F-0A89-7B7183C237C3}"/>
              </a:ext>
            </a:extLst>
          </p:cNvPr>
          <p:cNvSpPr/>
          <p:nvPr/>
        </p:nvSpPr>
        <p:spPr bwMode="gray">
          <a:xfrm>
            <a:off x="550829" y="1350447"/>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dirty="0">
              <a:solidFill>
                <a:schemeClr val="bg1"/>
              </a:solidFill>
              <a:latin typeface="+mj-lt"/>
            </a:endParaRPr>
          </a:p>
        </p:txBody>
      </p:sp>
      <p:sp>
        <p:nvSpPr>
          <p:cNvPr id="12" name="Rectangle 11">
            <a:extLst>
              <a:ext uri="{FF2B5EF4-FFF2-40B4-BE49-F238E27FC236}">
                <a16:creationId xmlns:a16="http://schemas.microsoft.com/office/drawing/2014/main" id="{60E716BA-3AA7-89D7-32BC-4BFAA8FE6A53}"/>
              </a:ext>
            </a:extLst>
          </p:cNvPr>
          <p:cNvSpPr/>
          <p:nvPr/>
        </p:nvSpPr>
        <p:spPr bwMode="gray">
          <a:xfrm>
            <a:off x="1215982" y="1350447"/>
            <a:ext cx="10428789"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Strong and engaged senior leadership</a:t>
            </a:r>
          </a:p>
        </p:txBody>
      </p:sp>
      <p:sp>
        <p:nvSpPr>
          <p:cNvPr id="14" name="Rectangle 13">
            <a:extLst>
              <a:ext uri="{FF2B5EF4-FFF2-40B4-BE49-F238E27FC236}">
                <a16:creationId xmlns:a16="http://schemas.microsoft.com/office/drawing/2014/main" id="{C443FB8A-3EEC-13B8-875D-9E34CAFF2F48}"/>
              </a:ext>
            </a:extLst>
          </p:cNvPr>
          <p:cNvSpPr/>
          <p:nvPr/>
        </p:nvSpPr>
        <p:spPr bwMode="gray">
          <a:xfrm>
            <a:off x="550829" y="2130809"/>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1"/>
              </a:solidFill>
              <a:latin typeface="+mj-lt"/>
            </a:endParaRPr>
          </a:p>
        </p:txBody>
      </p:sp>
      <p:sp>
        <p:nvSpPr>
          <p:cNvPr id="15" name="Rectangle 14">
            <a:extLst>
              <a:ext uri="{FF2B5EF4-FFF2-40B4-BE49-F238E27FC236}">
                <a16:creationId xmlns:a16="http://schemas.microsoft.com/office/drawing/2014/main" id="{E3FF6F1E-71BB-1169-8274-38C422E0CFE3}"/>
              </a:ext>
            </a:extLst>
          </p:cNvPr>
          <p:cNvSpPr/>
          <p:nvPr/>
        </p:nvSpPr>
        <p:spPr bwMode="gray">
          <a:xfrm>
            <a:off x="1215982" y="2130809"/>
            <a:ext cx="10428789"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lvl="0">
              <a:lnSpc>
                <a:spcPct val="90000"/>
              </a:lnSpc>
              <a:spcBef>
                <a:spcPts val="1200"/>
              </a:spcBef>
              <a:buClr>
                <a:schemeClr val="tx1"/>
              </a:buClr>
            </a:pPr>
            <a:r>
              <a:rPr lang="en-US" sz="1800" dirty="0">
                <a:solidFill>
                  <a:schemeClr val="tx1"/>
                </a:solidFill>
              </a:rPr>
              <a:t>Process teams empowered to make decisions within a governance framework</a:t>
            </a:r>
          </a:p>
        </p:txBody>
      </p:sp>
      <p:sp>
        <p:nvSpPr>
          <p:cNvPr id="17" name="Rectangle 16">
            <a:extLst>
              <a:ext uri="{FF2B5EF4-FFF2-40B4-BE49-F238E27FC236}">
                <a16:creationId xmlns:a16="http://schemas.microsoft.com/office/drawing/2014/main" id="{A249FAB8-B40F-2627-1749-6C299FD79977}"/>
              </a:ext>
            </a:extLst>
          </p:cNvPr>
          <p:cNvSpPr/>
          <p:nvPr/>
        </p:nvSpPr>
        <p:spPr bwMode="gray">
          <a:xfrm>
            <a:off x="550829" y="2924023"/>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1"/>
              </a:solidFill>
              <a:latin typeface="+mj-lt"/>
            </a:endParaRPr>
          </a:p>
        </p:txBody>
      </p:sp>
      <p:sp>
        <p:nvSpPr>
          <p:cNvPr id="18" name="Rectangle 17">
            <a:extLst>
              <a:ext uri="{FF2B5EF4-FFF2-40B4-BE49-F238E27FC236}">
                <a16:creationId xmlns:a16="http://schemas.microsoft.com/office/drawing/2014/main" id="{0E229685-6376-7B22-4F3F-C6A83D151F9B}"/>
              </a:ext>
            </a:extLst>
          </p:cNvPr>
          <p:cNvSpPr/>
          <p:nvPr/>
        </p:nvSpPr>
        <p:spPr bwMode="gray">
          <a:xfrm>
            <a:off x="1215982" y="2924023"/>
            <a:ext cx="10428789"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lvl="0">
              <a:lnSpc>
                <a:spcPct val="100000"/>
              </a:lnSpc>
            </a:pPr>
            <a:r>
              <a:rPr lang="en-US" sz="1800" dirty="0">
                <a:solidFill>
                  <a:schemeClr val="tx1"/>
                </a:solidFill>
              </a:rPr>
              <a:t>Willingness and ability to change processes and behaviors first and software configuration last</a:t>
            </a:r>
          </a:p>
        </p:txBody>
      </p:sp>
      <p:sp>
        <p:nvSpPr>
          <p:cNvPr id="20" name="Rectangle 19">
            <a:extLst>
              <a:ext uri="{FF2B5EF4-FFF2-40B4-BE49-F238E27FC236}">
                <a16:creationId xmlns:a16="http://schemas.microsoft.com/office/drawing/2014/main" id="{144315ED-E573-96FD-1A3F-B6E9865224B0}"/>
              </a:ext>
            </a:extLst>
          </p:cNvPr>
          <p:cNvSpPr/>
          <p:nvPr/>
        </p:nvSpPr>
        <p:spPr bwMode="gray">
          <a:xfrm>
            <a:off x="550829" y="3736360"/>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1"/>
              </a:solidFill>
              <a:latin typeface="+mj-lt"/>
            </a:endParaRPr>
          </a:p>
        </p:txBody>
      </p:sp>
      <p:sp>
        <p:nvSpPr>
          <p:cNvPr id="21" name="Rectangle 20">
            <a:extLst>
              <a:ext uri="{FF2B5EF4-FFF2-40B4-BE49-F238E27FC236}">
                <a16:creationId xmlns:a16="http://schemas.microsoft.com/office/drawing/2014/main" id="{592EFCC4-6A49-72F5-EAFF-0E538D6574D9}"/>
              </a:ext>
            </a:extLst>
          </p:cNvPr>
          <p:cNvSpPr/>
          <p:nvPr/>
        </p:nvSpPr>
        <p:spPr bwMode="gray">
          <a:xfrm>
            <a:off x="1225440" y="3736360"/>
            <a:ext cx="10428789"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Focus on an end-to-end process transformation instead of rebuilding legacy processes and constraints during the transition period</a:t>
            </a:r>
          </a:p>
        </p:txBody>
      </p:sp>
      <p:pic>
        <p:nvPicPr>
          <p:cNvPr id="47" name="Graphic 46">
            <a:extLst>
              <a:ext uri="{FF2B5EF4-FFF2-40B4-BE49-F238E27FC236}">
                <a16:creationId xmlns:a16="http://schemas.microsoft.com/office/drawing/2014/main" id="{EC470246-4949-350C-1770-1FD9128AFF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570" y="2259955"/>
            <a:ext cx="410400" cy="410400"/>
          </a:xfrm>
          <a:prstGeom prst="rect">
            <a:avLst/>
          </a:prstGeom>
        </p:spPr>
      </p:pic>
      <p:pic>
        <p:nvPicPr>
          <p:cNvPr id="49" name="Graphic 48">
            <a:extLst>
              <a:ext uri="{FF2B5EF4-FFF2-40B4-BE49-F238E27FC236}">
                <a16:creationId xmlns:a16="http://schemas.microsoft.com/office/drawing/2014/main" id="{718BB78D-C69F-4100-AC78-C6A559B21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570" y="3053169"/>
            <a:ext cx="410400" cy="410400"/>
          </a:xfrm>
          <a:prstGeom prst="rect">
            <a:avLst/>
          </a:prstGeom>
        </p:spPr>
      </p:pic>
      <p:pic>
        <p:nvPicPr>
          <p:cNvPr id="50" name="Graphic 49">
            <a:extLst>
              <a:ext uri="{FF2B5EF4-FFF2-40B4-BE49-F238E27FC236}">
                <a16:creationId xmlns:a16="http://schemas.microsoft.com/office/drawing/2014/main" id="{B835BD69-D106-C737-408D-81FE21D2D1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570" y="1479593"/>
            <a:ext cx="410400" cy="410400"/>
          </a:xfrm>
          <a:prstGeom prst="rect">
            <a:avLst/>
          </a:prstGeom>
        </p:spPr>
      </p:pic>
      <p:pic>
        <p:nvPicPr>
          <p:cNvPr id="51" name="Graphic 50">
            <a:extLst>
              <a:ext uri="{FF2B5EF4-FFF2-40B4-BE49-F238E27FC236}">
                <a16:creationId xmlns:a16="http://schemas.microsoft.com/office/drawing/2014/main" id="{7EE25D5C-ED25-6BDB-0F18-66F85F7634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570" y="3865506"/>
            <a:ext cx="410400" cy="410400"/>
          </a:xfrm>
          <a:prstGeom prst="rect">
            <a:avLst/>
          </a:prstGeom>
        </p:spPr>
      </p:pic>
      <p:sp>
        <p:nvSpPr>
          <p:cNvPr id="16" name="Rectangle 15">
            <a:extLst>
              <a:ext uri="{FF2B5EF4-FFF2-40B4-BE49-F238E27FC236}">
                <a16:creationId xmlns:a16="http://schemas.microsoft.com/office/drawing/2014/main" id="{9F7A6B4E-E54C-A3C2-404C-593C1D70EB2C}"/>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needed</a:t>
            </a:r>
          </a:p>
        </p:txBody>
      </p:sp>
    </p:spTree>
    <p:extLst>
      <p:ext uri="{BB962C8B-B14F-4D97-AF65-F5344CB8AC3E}">
        <p14:creationId xmlns:p14="http://schemas.microsoft.com/office/powerpoint/2010/main" val="17052427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6A00-B446-454E-A248-91118A28A16B}"/>
              </a:ext>
            </a:extLst>
          </p:cNvPr>
          <p:cNvSpPr>
            <a:spLocks noGrp="1"/>
          </p:cNvSpPr>
          <p:nvPr>
            <p:ph type="title"/>
          </p:nvPr>
        </p:nvSpPr>
        <p:spPr/>
        <p:txBody>
          <a:bodyPr/>
          <a:lstStyle/>
          <a:p>
            <a:r>
              <a:rPr lang="en-US"/>
              <a:t>User instructions</a:t>
            </a:r>
          </a:p>
        </p:txBody>
      </p:sp>
      <p:sp>
        <p:nvSpPr>
          <p:cNvPr id="3" name="Content Placeholder 2">
            <a:extLst>
              <a:ext uri="{FF2B5EF4-FFF2-40B4-BE49-F238E27FC236}">
                <a16:creationId xmlns:a16="http://schemas.microsoft.com/office/drawing/2014/main" id="{5ECCC03A-40D1-434B-8385-448B3E4B5CF0}"/>
              </a:ext>
            </a:extLst>
          </p:cNvPr>
          <p:cNvSpPr>
            <a:spLocks noGrp="1"/>
          </p:cNvSpPr>
          <p:nvPr>
            <p:ph idx="1"/>
          </p:nvPr>
        </p:nvSpPr>
        <p:spPr/>
        <p:txBody>
          <a:bodyPr vert="horz" lIns="91440" tIns="45720" rIns="91440" bIns="45720" rtlCol="0" anchor="t">
            <a:noAutofit/>
          </a:bodyPr>
          <a:lstStyle/>
          <a:p>
            <a:r>
              <a:rPr lang="en-US" b="1"/>
              <a:t>How</a:t>
            </a:r>
            <a:r>
              <a:rPr lang="en-US"/>
              <a:t>:</a:t>
            </a:r>
          </a:p>
          <a:p>
            <a:pPr lvl="1" indent="-233045"/>
            <a:r>
              <a:rPr lang="en-US" b="1"/>
              <a:t>Customers </a:t>
            </a:r>
            <a:r>
              <a:rPr lang="en-US"/>
              <a:t>(self–implementation) – use the deck as it is or add to your corporate template. Alternatively, utilize individual slides to enhance your internal communications</a:t>
            </a:r>
          </a:p>
          <a:p>
            <a:pPr lvl="1" indent="-233045"/>
            <a:r>
              <a:rPr lang="en-US" b="1"/>
              <a:t>Partner or Co-Delivery implementations </a:t>
            </a:r>
            <a:r>
              <a:rPr lang="en-US"/>
              <a:t>- use the deck  and add your logo, following the instructions 	on a following slide. </a:t>
            </a:r>
            <a:endParaRPr lang="en-US">
              <a:solidFill>
                <a:schemeClr val="bg1"/>
              </a:solidFill>
            </a:endParaRPr>
          </a:p>
          <a:p>
            <a:pPr lvl="1" indent="-233045"/>
            <a:r>
              <a:rPr lang="en-US" b="1"/>
              <a:t>ServiceNow Expert Services</a:t>
            </a:r>
          </a:p>
          <a:p>
            <a:pPr lvl="2" indent="-226695"/>
            <a:r>
              <a:rPr lang="en-US"/>
              <a:t>remove the PartnerLogo using the Slide Master (View &gt; Slide Master &gt; select the vertical line and the PartnerLogo at the bottom of the Master Slide and delete. If you see any other instances of PartnerLogo just follow the same process from that slide). If you have any issues, please contact the Now Create Team via the Teams channel</a:t>
            </a:r>
          </a:p>
          <a:p>
            <a:pPr lvl="2" indent="-226695"/>
            <a:r>
              <a:rPr lang="en-US"/>
              <a:t>Tailor the presentation for the needs of your specific implementation</a:t>
            </a:r>
          </a:p>
        </p:txBody>
      </p:sp>
      <p:sp>
        <p:nvSpPr>
          <p:cNvPr id="4" name="Text Placeholder 3">
            <a:extLst>
              <a:ext uri="{FF2B5EF4-FFF2-40B4-BE49-F238E27FC236}">
                <a16:creationId xmlns:a16="http://schemas.microsoft.com/office/drawing/2014/main" id="{47CC1891-44B1-8B4D-B1BF-3DE733608C2F}"/>
              </a:ext>
            </a:extLst>
          </p:cNvPr>
          <p:cNvSpPr>
            <a:spLocks noGrp="1"/>
          </p:cNvSpPr>
          <p:nvPr>
            <p:ph type="body" sz="quarter" idx="13"/>
          </p:nvPr>
        </p:nvSpPr>
        <p:spPr/>
        <p:txBody>
          <a:bodyPr/>
          <a:lstStyle/>
          <a:p>
            <a:r>
              <a:rPr lang="en-US" b="1">
                <a:solidFill>
                  <a:srgbClr val="FFDE1D"/>
                </a:solidFill>
              </a:rPr>
              <a:t>PLEASE REMOVE THIS SLIDE BEFORE PRESENTING</a:t>
            </a:r>
          </a:p>
          <a:p>
            <a:endParaRPr lang="en-US"/>
          </a:p>
        </p:txBody>
      </p:sp>
    </p:spTree>
    <p:extLst>
      <p:ext uri="{BB962C8B-B14F-4D97-AF65-F5344CB8AC3E}">
        <p14:creationId xmlns:p14="http://schemas.microsoft.com/office/powerpoint/2010/main" val="39256388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Project specific assumptions</a:t>
            </a:r>
          </a:p>
        </p:txBody>
      </p:sp>
      <p:sp>
        <p:nvSpPr>
          <p:cNvPr id="79" name="Rectangle 78">
            <a:extLst>
              <a:ext uri="{FF2B5EF4-FFF2-40B4-BE49-F238E27FC236}">
                <a16:creationId xmlns:a16="http://schemas.microsoft.com/office/drawing/2014/main" id="{83409359-5E8A-61FC-48D1-D0E816AAA466}"/>
              </a:ext>
            </a:extLst>
          </p:cNvPr>
          <p:cNvSpPr/>
          <p:nvPr/>
        </p:nvSpPr>
        <p:spPr bwMode="gray">
          <a:xfrm>
            <a:off x="550829" y="3736360"/>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1"/>
              </a:solidFill>
              <a:latin typeface="+mj-lt"/>
            </a:endParaRPr>
          </a:p>
        </p:txBody>
      </p:sp>
      <p:sp>
        <p:nvSpPr>
          <p:cNvPr id="80" name="Rectangle 79">
            <a:extLst>
              <a:ext uri="{FF2B5EF4-FFF2-40B4-BE49-F238E27FC236}">
                <a16:creationId xmlns:a16="http://schemas.microsoft.com/office/drawing/2014/main" id="{2321E1B1-B486-92D2-0502-2E8D77FA4328}"/>
              </a:ext>
            </a:extLst>
          </p:cNvPr>
          <p:cNvSpPr/>
          <p:nvPr/>
        </p:nvSpPr>
        <p:spPr bwMode="gray">
          <a:xfrm>
            <a:off x="550829" y="2130809"/>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1"/>
              </a:solidFill>
              <a:latin typeface="+mj-lt"/>
            </a:endParaRPr>
          </a:p>
        </p:txBody>
      </p:sp>
      <p:sp>
        <p:nvSpPr>
          <p:cNvPr id="81" name="Rectangle 80">
            <a:extLst>
              <a:ext uri="{FF2B5EF4-FFF2-40B4-BE49-F238E27FC236}">
                <a16:creationId xmlns:a16="http://schemas.microsoft.com/office/drawing/2014/main" id="{C0D05228-7A04-A8FA-5CCC-5653C8688193}"/>
              </a:ext>
            </a:extLst>
          </p:cNvPr>
          <p:cNvSpPr/>
          <p:nvPr/>
        </p:nvSpPr>
        <p:spPr bwMode="gray">
          <a:xfrm>
            <a:off x="550829" y="1350447"/>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1"/>
              </a:solidFill>
              <a:latin typeface="+mj-lt"/>
            </a:endParaRPr>
          </a:p>
        </p:txBody>
      </p:sp>
      <p:sp>
        <p:nvSpPr>
          <p:cNvPr id="82" name="Rectangle 81">
            <a:extLst>
              <a:ext uri="{FF2B5EF4-FFF2-40B4-BE49-F238E27FC236}">
                <a16:creationId xmlns:a16="http://schemas.microsoft.com/office/drawing/2014/main" id="{7151468B-8716-8EE7-0E83-F40B1C689F25}"/>
              </a:ext>
            </a:extLst>
          </p:cNvPr>
          <p:cNvSpPr/>
          <p:nvPr/>
        </p:nvSpPr>
        <p:spPr bwMode="gray">
          <a:xfrm>
            <a:off x="1215982" y="1350447"/>
            <a:ext cx="10429200"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Define who is responsible for providing data; data modification; cleansing or alteration before, during and after importing data, as well as in what format data will be supplied</a:t>
            </a:r>
          </a:p>
        </p:txBody>
      </p:sp>
      <p:sp>
        <p:nvSpPr>
          <p:cNvPr id="83" name="Rectangle 82">
            <a:extLst>
              <a:ext uri="{FF2B5EF4-FFF2-40B4-BE49-F238E27FC236}">
                <a16:creationId xmlns:a16="http://schemas.microsoft.com/office/drawing/2014/main" id="{3CB8CD4B-9573-367C-C671-E9D97E2C5A3A}"/>
              </a:ext>
            </a:extLst>
          </p:cNvPr>
          <p:cNvSpPr/>
          <p:nvPr/>
        </p:nvSpPr>
        <p:spPr bwMode="gray">
          <a:xfrm>
            <a:off x="1215982" y="2130809"/>
            <a:ext cx="10429200"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r>
              <a:rPr lang="en-US" sz="1800" dirty="0">
                <a:solidFill>
                  <a:schemeClr val="tx1"/>
                </a:solidFill>
              </a:rPr>
              <a:t>Define who is responsible for integration to and with other systems</a:t>
            </a:r>
          </a:p>
        </p:txBody>
      </p:sp>
      <p:sp>
        <p:nvSpPr>
          <p:cNvPr id="84" name="Rectangle 83">
            <a:extLst>
              <a:ext uri="{FF2B5EF4-FFF2-40B4-BE49-F238E27FC236}">
                <a16:creationId xmlns:a16="http://schemas.microsoft.com/office/drawing/2014/main" id="{2C58440F-2B9B-CAAF-C256-B1FEB4D89AA4}"/>
              </a:ext>
            </a:extLst>
          </p:cNvPr>
          <p:cNvSpPr/>
          <p:nvPr/>
        </p:nvSpPr>
        <p:spPr bwMode="gray">
          <a:xfrm>
            <a:off x="550829" y="2924023"/>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1"/>
              </a:solidFill>
              <a:latin typeface="+mj-lt"/>
            </a:endParaRPr>
          </a:p>
        </p:txBody>
      </p:sp>
      <p:sp>
        <p:nvSpPr>
          <p:cNvPr id="85" name="Rectangle 84">
            <a:extLst>
              <a:ext uri="{FF2B5EF4-FFF2-40B4-BE49-F238E27FC236}">
                <a16:creationId xmlns:a16="http://schemas.microsoft.com/office/drawing/2014/main" id="{B6B16B97-2436-3EB3-01E7-27F36D1B1D58}"/>
              </a:ext>
            </a:extLst>
          </p:cNvPr>
          <p:cNvSpPr/>
          <p:nvPr/>
        </p:nvSpPr>
        <p:spPr bwMode="gray">
          <a:xfrm>
            <a:off x="1215982" y="2924023"/>
            <a:ext cx="10429200"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r>
              <a:rPr lang="en-US" sz="1800" dirty="0">
                <a:solidFill>
                  <a:schemeClr val="tx1"/>
                </a:solidFill>
              </a:rPr>
              <a:t>Agree to use Out of the Box functionality and standard reporting. Deviation may have an impact on timelines, budget and on-going support</a:t>
            </a:r>
          </a:p>
        </p:txBody>
      </p:sp>
      <p:sp>
        <p:nvSpPr>
          <p:cNvPr id="86" name="Rectangle 85">
            <a:extLst>
              <a:ext uri="{FF2B5EF4-FFF2-40B4-BE49-F238E27FC236}">
                <a16:creationId xmlns:a16="http://schemas.microsoft.com/office/drawing/2014/main" id="{1F509A0D-47B6-E332-44FD-1BD69B9C2ECB}"/>
              </a:ext>
            </a:extLst>
          </p:cNvPr>
          <p:cNvSpPr/>
          <p:nvPr/>
        </p:nvSpPr>
        <p:spPr bwMode="gray">
          <a:xfrm>
            <a:off x="1225440" y="3736360"/>
            <a:ext cx="10429200"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r>
              <a:rPr lang="en-US" sz="1800" dirty="0">
                <a:solidFill>
                  <a:schemeClr val="tx1"/>
                </a:solidFill>
              </a:rPr>
              <a:t>System Admin resources available to participate and configure the platform alongside the Technical Specialists/Developers, during the project</a:t>
            </a:r>
          </a:p>
        </p:txBody>
      </p:sp>
      <p:sp>
        <p:nvSpPr>
          <p:cNvPr id="87" name="Rectangle 86">
            <a:extLst>
              <a:ext uri="{FF2B5EF4-FFF2-40B4-BE49-F238E27FC236}">
                <a16:creationId xmlns:a16="http://schemas.microsoft.com/office/drawing/2014/main" id="{2ADF779E-E8F1-9120-0F64-256E1595304B}"/>
              </a:ext>
            </a:extLst>
          </p:cNvPr>
          <p:cNvSpPr/>
          <p:nvPr/>
        </p:nvSpPr>
        <p:spPr bwMode="gray">
          <a:xfrm>
            <a:off x="550829" y="4567859"/>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1"/>
              </a:solidFill>
              <a:latin typeface="+mj-lt"/>
            </a:endParaRPr>
          </a:p>
        </p:txBody>
      </p:sp>
      <p:sp>
        <p:nvSpPr>
          <p:cNvPr id="88" name="Rectangle 87">
            <a:extLst>
              <a:ext uri="{FF2B5EF4-FFF2-40B4-BE49-F238E27FC236}">
                <a16:creationId xmlns:a16="http://schemas.microsoft.com/office/drawing/2014/main" id="{8600D0A9-6456-C3CC-7BA2-2258A38FDEFF}"/>
              </a:ext>
            </a:extLst>
          </p:cNvPr>
          <p:cNvSpPr/>
          <p:nvPr/>
        </p:nvSpPr>
        <p:spPr bwMode="gray">
          <a:xfrm>
            <a:off x="1215982" y="4563113"/>
            <a:ext cx="10429200"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Define who is responsible for User Acceptance Testing</a:t>
            </a:r>
          </a:p>
        </p:txBody>
      </p:sp>
      <p:sp>
        <p:nvSpPr>
          <p:cNvPr id="93" name="Rectangle 92">
            <a:extLst>
              <a:ext uri="{FF2B5EF4-FFF2-40B4-BE49-F238E27FC236}">
                <a16:creationId xmlns:a16="http://schemas.microsoft.com/office/drawing/2014/main" id="{CBB59B66-26FD-4B06-D762-86B7A1CE1A87}"/>
              </a:ext>
            </a:extLst>
          </p:cNvPr>
          <p:cNvSpPr/>
          <p:nvPr/>
        </p:nvSpPr>
        <p:spPr bwMode="gray">
          <a:xfrm>
            <a:off x="550829" y="5384942"/>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1"/>
              </a:solidFill>
              <a:latin typeface="+mj-lt"/>
            </a:endParaRPr>
          </a:p>
        </p:txBody>
      </p:sp>
      <p:sp>
        <p:nvSpPr>
          <p:cNvPr id="94" name="Rectangle 93">
            <a:extLst>
              <a:ext uri="{FF2B5EF4-FFF2-40B4-BE49-F238E27FC236}">
                <a16:creationId xmlns:a16="http://schemas.microsoft.com/office/drawing/2014/main" id="{FD6C3860-C448-E473-B7CC-EDF4BAD4C7F8}"/>
              </a:ext>
            </a:extLst>
          </p:cNvPr>
          <p:cNvSpPr/>
          <p:nvPr/>
        </p:nvSpPr>
        <p:spPr bwMode="gray">
          <a:xfrm>
            <a:off x="1215982" y="5380196"/>
            <a:ext cx="10429200"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Agree if legacy system information and tickets will be migrated (not recommended).</a:t>
            </a:r>
          </a:p>
        </p:txBody>
      </p:sp>
      <p:pic>
        <p:nvPicPr>
          <p:cNvPr id="110" name="Graphic 109">
            <a:extLst>
              <a:ext uri="{FF2B5EF4-FFF2-40B4-BE49-F238E27FC236}">
                <a16:creationId xmlns:a16="http://schemas.microsoft.com/office/drawing/2014/main" id="{D323374B-FE43-576F-B065-1C8952AD90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570" y="4697005"/>
            <a:ext cx="410400" cy="410400"/>
          </a:xfrm>
          <a:prstGeom prst="rect">
            <a:avLst/>
          </a:prstGeom>
        </p:spPr>
      </p:pic>
      <p:pic>
        <p:nvPicPr>
          <p:cNvPr id="111" name="Graphic 110">
            <a:extLst>
              <a:ext uri="{FF2B5EF4-FFF2-40B4-BE49-F238E27FC236}">
                <a16:creationId xmlns:a16="http://schemas.microsoft.com/office/drawing/2014/main" id="{07BAB3AD-61F9-F396-CCC4-45192E048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570" y="3053169"/>
            <a:ext cx="410400" cy="410400"/>
          </a:xfrm>
          <a:prstGeom prst="rect">
            <a:avLst/>
          </a:prstGeom>
        </p:spPr>
      </p:pic>
      <p:pic>
        <p:nvPicPr>
          <p:cNvPr id="112" name="Graphic 111">
            <a:extLst>
              <a:ext uri="{FF2B5EF4-FFF2-40B4-BE49-F238E27FC236}">
                <a16:creationId xmlns:a16="http://schemas.microsoft.com/office/drawing/2014/main" id="{A6FB4BD6-A9FD-FF0B-5880-375B467949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570" y="1479593"/>
            <a:ext cx="410400" cy="410400"/>
          </a:xfrm>
          <a:prstGeom prst="rect">
            <a:avLst/>
          </a:prstGeom>
        </p:spPr>
      </p:pic>
      <p:pic>
        <p:nvPicPr>
          <p:cNvPr id="113" name="Graphic 112">
            <a:extLst>
              <a:ext uri="{FF2B5EF4-FFF2-40B4-BE49-F238E27FC236}">
                <a16:creationId xmlns:a16="http://schemas.microsoft.com/office/drawing/2014/main" id="{03CD9421-EC7F-4E39-ADC5-805AA039D4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570" y="5514088"/>
            <a:ext cx="410400" cy="410400"/>
          </a:xfrm>
          <a:prstGeom prst="rect">
            <a:avLst/>
          </a:prstGeom>
        </p:spPr>
      </p:pic>
      <p:pic>
        <p:nvPicPr>
          <p:cNvPr id="114" name="Graphic 113">
            <a:extLst>
              <a:ext uri="{FF2B5EF4-FFF2-40B4-BE49-F238E27FC236}">
                <a16:creationId xmlns:a16="http://schemas.microsoft.com/office/drawing/2014/main" id="{462D3535-1B81-78CC-0624-BA98F16C43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570" y="3865506"/>
            <a:ext cx="410400" cy="410400"/>
          </a:xfrm>
          <a:prstGeom prst="rect">
            <a:avLst/>
          </a:prstGeom>
        </p:spPr>
      </p:pic>
      <p:pic>
        <p:nvPicPr>
          <p:cNvPr id="115" name="Graphic 114">
            <a:extLst>
              <a:ext uri="{FF2B5EF4-FFF2-40B4-BE49-F238E27FC236}">
                <a16:creationId xmlns:a16="http://schemas.microsoft.com/office/drawing/2014/main" id="{3707E419-CBC6-F1BF-14F3-652B3D094F8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0570" y="2259955"/>
            <a:ext cx="410400" cy="410400"/>
          </a:xfrm>
          <a:prstGeom prst="rect">
            <a:avLst/>
          </a:prstGeom>
        </p:spPr>
      </p:pic>
      <p:sp>
        <p:nvSpPr>
          <p:cNvPr id="21" name="Rectangle 20">
            <a:extLst>
              <a:ext uri="{FF2B5EF4-FFF2-40B4-BE49-F238E27FC236}">
                <a16:creationId xmlns:a16="http://schemas.microsoft.com/office/drawing/2014/main" id="{DE84AC8B-2F85-4C89-EA0C-AF997D9012B3}"/>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Replace/Update with project specific assumptions</a:t>
            </a:r>
          </a:p>
        </p:txBody>
      </p:sp>
    </p:spTree>
    <p:extLst>
      <p:ext uri="{BB962C8B-B14F-4D97-AF65-F5344CB8AC3E}">
        <p14:creationId xmlns:p14="http://schemas.microsoft.com/office/powerpoint/2010/main" val="34467621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580D-9102-854F-84E2-F11431C34AA2}"/>
              </a:ext>
            </a:extLst>
          </p:cNvPr>
          <p:cNvSpPr>
            <a:spLocks noGrp="1"/>
          </p:cNvSpPr>
          <p:nvPr>
            <p:ph type="title"/>
          </p:nvPr>
        </p:nvSpPr>
        <p:spPr/>
        <p:txBody>
          <a:bodyPr/>
          <a:lstStyle/>
          <a:p>
            <a:r>
              <a:rPr lang="en-US" dirty="0"/>
              <a:t>Engagement timeline</a:t>
            </a:r>
          </a:p>
        </p:txBody>
      </p:sp>
    </p:spTree>
    <p:extLst>
      <p:ext uri="{BB962C8B-B14F-4D97-AF65-F5344CB8AC3E}">
        <p14:creationId xmlns:p14="http://schemas.microsoft.com/office/powerpoint/2010/main" val="5086464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5">
            <a:extLst>
              <a:ext uri="{FF2B5EF4-FFF2-40B4-BE49-F238E27FC236}">
                <a16:creationId xmlns:a16="http://schemas.microsoft.com/office/drawing/2014/main" id="{95212BE8-266C-B877-D93B-76F5E450622A}"/>
              </a:ext>
            </a:extLst>
          </p:cNvPr>
          <p:cNvGraphicFramePr>
            <a:graphicFrameLocks/>
          </p:cNvGraphicFramePr>
          <p:nvPr>
            <p:extLst>
              <p:ext uri="{D42A27DB-BD31-4B8C-83A1-F6EECF244321}">
                <p14:modId xmlns:p14="http://schemas.microsoft.com/office/powerpoint/2010/main" val="2436480952"/>
              </p:ext>
            </p:extLst>
          </p:nvPr>
        </p:nvGraphicFramePr>
        <p:xfrm>
          <a:off x="571782" y="1646060"/>
          <a:ext cx="11073864" cy="4146240"/>
        </p:xfrm>
        <a:graphic>
          <a:graphicData uri="http://schemas.openxmlformats.org/drawingml/2006/table">
            <a:tbl>
              <a:tblPr firstRow="1" bandRow="1">
                <a:tableStyleId>{72833802-FEF1-4C79-8D5D-14CF1EAF98D9}</a:tableStyleId>
              </a:tblPr>
              <a:tblGrid>
                <a:gridCol w="860778">
                  <a:extLst>
                    <a:ext uri="{9D8B030D-6E8A-4147-A177-3AD203B41FA5}">
                      <a16:colId xmlns:a16="http://schemas.microsoft.com/office/drawing/2014/main" val="1843955568"/>
                    </a:ext>
                  </a:extLst>
                </a:gridCol>
                <a:gridCol w="2697480">
                  <a:extLst>
                    <a:ext uri="{9D8B030D-6E8A-4147-A177-3AD203B41FA5}">
                      <a16:colId xmlns:a16="http://schemas.microsoft.com/office/drawing/2014/main" val="1078562736"/>
                    </a:ext>
                  </a:extLst>
                </a:gridCol>
                <a:gridCol w="1252601">
                  <a:extLst>
                    <a:ext uri="{9D8B030D-6E8A-4147-A177-3AD203B41FA5}">
                      <a16:colId xmlns:a16="http://schemas.microsoft.com/office/drawing/2014/main" val="3530045032"/>
                    </a:ext>
                  </a:extLst>
                </a:gridCol>
                <a:gridCol w="1252601">
                  <a:extLst>
                    <a:ext uri="{9D8B030D-6E8A-4147-A177-3AD203B41FA5}">
                      <a16:colId xmlns:a16="http://schemas.microsoft.com/office/drawing/2014/main" val="1516574097"/>
                    </a:ext>
                  </a:extLst>
                </a:gridCol>
                <a:gridCol w="1252601">
                  <a:extLst>
                    <a:ext uri="{9D8B030D-6E8A-4147-A177-3AD203B41FA5}">
                      <a16:colId xmlns:a16="http://schemas.microsoft.com/office/drawing/2014/main" val="823008925"/>
                    </a:ext>
                  </a:extLst>
                </a:gridCol>
                <a:gridCol w="1252601">
                  <a:extLst>
                    <a:ext uri="{9D8B030D-6E8A-4147-A177-3AD203B41FA5}">
                      <a16:colId xmlns:a16="http://schemas.microsoft.com/office/drawing/2014/main" val="1149825442"/>
                    </a:ext>
                  </a:extLst>
                </a:gridCol>
                <a:gridCol w="1252601">
                  <a:extLst>
                    <a:ext uri="{9D8B030D-6E8A-4147-A177-3AD203B41FA5}">
                      <a16:colId xmlns:a16="http://schemas.microsoft.com/office/drawing/2014/main" val="2739832524"/>
                    </a:ext>
                  </a:extLst>
                </a:gridCol>
                <a:gridCol w="1252601">
                  <a:extLst>
                    <a:ext uri="{9D8B030D-6E8A-4147-A177-3AD203B41FA5}">
                      <a16:colId xmlns:a16="http://schemas.microsoft.com/office/drawing/2014/main" val="3612099233"/>
                    </a:ext>
                  </a:extLst>
                </a:gridCol>
              </a:tblGrid>
              <a:tr h="504000">
                <a:tc>
                  <a:txBody>
                    <a:bodyPr/>
                    <a:lstStyle/>
                    <a:p>
                      <a:pPr algn="ctr"/>
                      <a:r>
                        <a:rPr lang="en-GB" sz="1600" b="1" kern="1200" dirty="0">
                          <a:solidFill>
                            <a:schemeClr val="bg1"/>
                          </a:solidFill>
                          <a:latin typeface="+mn-lt"/>
                          <a:ea typeface="+mn-ea"/>
                          <a:cs typeface="+mn-cs"/>
                        </a:rPr>
                        <a:t>Phase</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b="1" kern="1200" dirty="0">
                        <a:solidFill>
                          <a:schemeClr val="bg1"/>
                        </a:solidFill>
                        <a:latin typeface="+mn-lt"/>
                        <a:ea typeface="+mn-ea"/>
                        <a:cs typeface="+mn-cs"/>
                      </a:endParaRPr>
                    </a:p>
                  </a:txBody>
                  <a:tcPr marL="91416" marR="91416"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r>
                        <a:rPr lang="en-GB" sz="1600" b="1" kern="1200" dirty="0">
                          <a:solidFill>
                            <a:schemeClr val="bg1"/>
                          </a:solidFill>
                          <a:latin typeface="+mn-lt"/>
                          <a:ea typeface="+mn-ea"/>
                          <a:cs typeface="+mn-cs"/>
                        </a:rPr>
                        <a:t>Sep-2020</a:t>
                      </a:r>
                    </a:p>
                  </a:txBody>
                  <a:tcPr marL="91416" marR="91416"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600" b="1" kern="1200" dirty="0">
                          <a:solidFill>
                            <a:schemeClr val="bg1"/>
                          </a:solidFill>
                          <a:latin typeface="+mn-lt"/>
                          <a:ea typeface="+mn-ea"/>
                          <a:cs typeface="+mn-cs"/>
                        </a:rPr>
                        <a:t>Oct-2020</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600" b="1" dirty="0">
                          <a:solidFill>
                            <a:schemeClr val="bg1"/>
                          </a:solidFill>
                        </a:rPr>
                        <a:t>Nov-2020</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600" b="1" dirty="0">
                          <a:solidFill>
                            <a:schemeClr val="bg1"/>
                          </a:solidFill>
                        </a:rPr>
                        <a:t>Dec-2020</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600" b="1" dirty="0">
                          <a:solidFill>
                            <a:schemeClr val="bg1"/>
                          </a:solidFill>
                        </a:rPr>
                        <a:t>Jan-2020</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600" b="1" dirty="0">
                          <a:solidFill>
                            <a:schemeClr val="bg1"/>
                          </a:solidFill>
                        </a:rPr>
                        <a:t>Feb-2020</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06742176"/>
                  </a:ext>
                </a:extLst>
              </a:tr>
              <a:tr h="0">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GB" sz="1100" b="1" kern="1200" dirty="0">
                          <a:solidFill>
                            <a:schemeClr val="tx1"/>
                          </a:solidFill>
                          <a:latin typeface="+mn-lt"/>
                          <a:ea typeface="+mn-ea"/>
                          <a:cs typeface="+mn-cs"/>
                        </a:rPr>
                        <a:t>INITIATE</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l" defTabSz="457017" rtl="0" eaLnBrk="1" fontAlgn="auto" latinLnBrk="0" hangingPunct="1">
                        <a:lnSpc>
                          <a:spcPct val="100000"/>
                        </a:lnSpc>
                        <a:spcBef>
                          <a:spcPts val="0"/>
                        </a:spcBef>
                        <a:spcAft>
                          <a:spcPts val="0"/>
                        </a:spcAft>
                        <a:buClrTx/>
                        <a:buSzTx/>
                        <a:buFontTx/>
                        <a:buNone/>
                        <a:tabLst/>
                        <a:defRPr/>
                      </a:pPr>
                      <a:r>
                        <a:rPr lang="en-GB" sz="1100" b="0" kern="1200" dirty="0">
                          <a:solidFill>
                            <a:schemeClr val="tx1"/>
                          </a:solidFill>
                          <a:latin typeface="+mn-lt"/>
                          <a:ea typeface="+mn-ea"/>
                          <a:cs typeface="+mn-cs"/>
                        </a:rPr>
                        <a:t>Understand the customers business goals, begin the preparation work, staff the delivery team and formally kick off the engagement.</a:t>
                      </a:r>
                    </a:p>
                  </a:txBody>
                  <a:tcPr marL="91416" marR="91416"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kern="1200" dirty="0">
                        <a:solidFill>
                          <a:schemeClr val="tx1"/>
                        </a:solidFill>
                        <a:latin typeface="+mn-lt"/>
                        <a:ea typeface="+mn-ea"/>
                        <a:cs typeface="+mn-cs"/>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293E40"/>
                        </a:solidFill>
                        <a:effectLst/>
                        <a:uLnTx/>
                        <a:uFillTx/>
                        <a:latin typeface="+mn-lt"/>
                        <a:ea typeface="+mn-ea"/>
                        <a:cs typeface="+mn-cs"/>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607370167"/>
                  </a:ext>
                </a:extLst>
              </a:tr>
              <a:tr h="0">
                <a:tc>
                  <a:txBody>
                    <a:bodyPr/>
                    <a:lstStyle/>
                    <a:p>
                      <a:r>
                        <a:rPr lang="en-GB" sz="1100" b="1" kern="1200" dirty="0">
                          <a:solidFill>
                            <a:schemeClr val="tx1"/>
                          </a:solidFill>
                          <a:latin typeface="+mn-lt"/>
                          <a:ea typeface="+mn-ea"/>
                          <a:cs typeface="+mn-cs"/>
                        </a:rPr>
                        <a:t>PLAN</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kern="1200" dirty="0">
                          <a:solidFill>
                            <a:schemeClr val="tx1"/>
                          </a:solidFill>
                          <a:latin typeface="+mn-lt"/>
                          <a:ea typeface="+mn-ea"/>
                          <a:cs typeface="+mn-cs"/>
                        </a:rPr>
                        <a:t>Hold workshops to understand the customers’ process and platform needs. Finalize engagement timeline and refine configuration requirements.</a:t>
                      </a:r>
                    </a:p>
                  </a:txBody>
                  <a:tcPr marL="91416" marR="91416"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100" b="1" kern="1200" dirty="0">
                        <a:solidFill>
                          <a:schemeClr val="tx1"/>
                        </a:solidFill>
                        <a:latin typeface="+mn-lt"/>
                        <a:ea typeface="+mn-ea"/>
                        <a:cs typeface="+mn-cs"/>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chemeClr val="bg1"/>
                        </a:solidFill>
                        <a:effectLst/>
                        <a:uLnTx/>
                        <a:uFillTx/>
                        <a:latin typeface="+mn-lt"/>
                        <a:ea typeface="+mn-ea"/>
                        <a:cs typeface="+mn-cs"/>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54086"/>
                  </a:ext>
                </a:extLst>
              </a:tr>
              <a:tr h="0">
                <a:tc>
                  <a:txBody>
                    <a:bodyPr/>
                    <a:lstStyle/>
                    <a:p>
                      <a:r>
                        <a:rPr lang="en-GB" sz="1100" b="1" kern="1200" dirty="0">
                          <a:solidFill>
                            <a:schemeClr val="tx1"/>
                          </a:solidFill>
                          <a:latin typeface="+mn-lt"/>
                          <a:ea typeface="+mn-ea"/>
                          <a:cs typeface="+mn-cs"/>
                        </a:rPr>
                        <a:t>EXECUTE</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r>
                        <a:rPr lang="en-GB" sz="1100" b="0" i="0" kern="1200" dirty="0">
                          <a:solidFill>
                            <a:schemeClr val="tx1"/>
                          </a:solidFill>
                          <a:latin typeface="+mn-lt"/>
                          <a:ea typeface="+mn-ea"/>
                          <a:cs typeface="+mn-cs"/>
                        </a:rPr>
                        <a:t>Run Agile Scrum cycles to realize business objectives and value through rapid configuration and transparent reporting</a:t>
                      </a:r>
                    </a:p>
                  </a:txBody>
                  <a:tcPr marL="91416" marR="91416"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algn="ctr"/>
                      <a:endParaRPr lang="en-GB" sz="1100" b="1" kern="1200" dirty="0">
                        <a:solidFill>
                          <a:schemeClr val="tx1"/>
                        </a:solidFill>
                        <a:latin typeface="+mn-lt"/>
                        <a:ea typeface="+mn-ea"/>
                        <a:cs typeface="+mn-cs"/>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chemeClr val="bg1"/>
                        </a:solidFill>
                        <a:effectLst/>
                        <a:uLnTx/>
                        <a:uFillTx/>
                        <a:latin typeface="+mn-lt"/>
                        <a:ea typeface="+mn-ea"/>
                        <a:cs typeface="+mn-cs"/>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2244437060"/>
                  </a:ext>
                </a:extLst>
              </a:tr>
              <a:tr h="0">
                <a:tc>
                  <a:txBody>
                    <a:bodyPr/>
                    <a:lstStyle/>
                    <a:p>
                      <a:r>
                        <a:rPr lang="en-GB" sz="1100" b="1" kern="1200" dirty="0">
                          <a:solidFill>
                            <a:schemeClr val="tx1"/>
                          </a:solidFill>
                          <a:latin typeface="+mn-lt"/>
                          <a:ea typeface="+mn-ea"/>
                          <a:cs typeface="+mn-cs"/>
                        </a:rPr>
                        <a:t>DELIVER</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i="0" kern="1200" dirty="0">
                          <a:solidFill>
                            <a:schemeClr val="tx1"/>
                          </a:solidFill>
                          <a:latin typeface="+mn-lt"/>
                          <a:ea typeface="+mn-ea"/>
                          <a:cs typeface="+mn-cs"/>
                        </a:rPr>
                        <a:t>Support user acceptance testing; provide customer support readiness, go-live and post go-live support.</a:t>
                      </a:r>
                    </a:p>
                  </a:txBody>
                  <a:tcPr marL="91416" marR="91416"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100" b="1" kern="1200" dirty="0">
                        <a:solidFill>
                          <a:schemeClr val="tx1"/>
                        </a:solidFill>
                        <a:latin typeface="+mn-lt"/>
                        <a:ea typeface="+mn-ea"/>
                        <a:cs typeface="+mn-cs"/>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chemeClr val="bg1"/>
                        </a:solidFill>
                        <a:effectLst/>
                        <a:uLnTx/>
                        <a:uFillTx/>
                        <a:latin typeface="+mn-lt"/>
                        <a:ea typeface="+mn-ea"/>
                        <a:cs typeface="+mn-cs"/>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952407"/>
                  </a:ext>
                </a:extLst>
              </a:tr>
              <a:tr h="0">
                <a:tc>
                  <a:txBody>
                    <a:bodyPr/>
                    <a:lstStyle/>
                    <a:p>
                      <a:r>
                        <a:rPr lang="en-GB" sz="1100" b="1" kern="1200" dirty="0">
                          <a:solidFill>
                            <a:schemeClr val="tx1"/>
                          </a:solidFill>
                          <a:latin typeface="+mn-lt"/>
                          <a:ea typeface="+mn-ea"/>
                          <a:cs typeface="+mn-cs"/>
                        </a:rPr>
                        <a:t>CLOSE</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r>
                        <a:rPr lang="en-GB" sz="1100" b="0" i="0" kern="1200" dirty="0">
                          <a:solidFill>
                            <a:schemeClr val="tx1"/>
                          </a:solidFill>
                          <a:latin typeface="+mn-lt"/>
                          <a:ea typeface="+mn-ea"/>
                          <a:cs typeface="+mn-cs"/>
                        </a:rPr>
                        <a:t>Formally close engagement, gather internal feedback and lessons learned, and assess success.</a:t>
                      </a:r>
                    </a:p>
                  </a:txBody>
                  <a:tcPr marL="91416" marR="91416"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kern="1200" dirty="0">
                        <a:solidFill>
                          <a:schemeClr val="tx1"/>
                        </a:solidFill>
                        <a:latin typeface="+mn-lt"/>
                        <a:ea typeface="+mn-ea"/>
                        <a:cs typeface="+mn-cs"/>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chemeClr val="bg1"/>
                        </a:solidFill>
                        <a:effectLst/>
                        <a:uLnTx/>
                        <a:uFillTx/>
                        <a:latin typeface="+mn-lt"/>
                        <a:ea typeface="+mn-ea"/>
                        <a:cs typeface="+mn-cs"/>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endParaRPr lang="en-GB" sz="11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693298477"/>
                  </a:ext>
                </a:extLst>
              </a:tr>
            </a:tbl>
          </a:graphicData>
        </a:graphic>
      </p:graphicFrame>
      <p:sp>
        <p:nvSpPr>
          <p:cNvPr id="2" name="Title 1">
            <a:extLst>
              <a:ext uri="{FF2B5EF4-FFF2-40B4-BE49-F238E27FC236}">
                <a16:creationId xmlns:a16="http://schemas.microsoft.com/office/drawing/2014/main" id="{3C34F3A0-07A1-4EE6-9419-79C3C545793F}"/>
              </a:ext>
            </a:extLst>
          </p:cNvPr>
          <p:cNvSpPr>
            <a:spLocks noGrp="1"/>
          </p:cNvSpPr>
          <p:nvPr>
            <p:ph type="title"/>
          </p:nvPr>
        </p:nvSpPr>
        <p:spPr/>
        <p:txBody>
          <a:bodyPr/>
          <a:lstStyle/>
          <a:p>
            <a:r>
              <a:rPr lang="en-US" dirty="0"/>
              <a:t>Timeline</a:t>
            </a:r>
          </a:p>
        </p:txBody>
      </p:sp>
      <p:sp>
        <p:nvSpPr>
          <p:cNvPr id="7" name="TextBox 6">
            <a:extLst>
              <a:ext uri="{FF2B5EF4-FFF2-40B4-BE49-F238E27FC236}">
                <a16:creationId xmlns:a16="http://schemas.microsoft.com/office/drawing/2014/main" id="{260D20BD-AB89-6449-9BC3-B5B4F700D7A9}"/>
              </a:ext>
            </a:extLst>
          </p:cNvPr>
          <p:cNvSpPr txBox="1"/>
          <p:nvPr/>
        </p:nvSpPr>
        <p:spPr>
          <a:xfrm>
            <a:off x="9940925" y="0"/>
            <a:ext cx="2247900" cy="784830"/>
          </a:xfrm>
          <a:prstGeom prst="rect">
            <a:avLst/>
          </a:prstGeom>
          <a:solidFill>
            <a:schemeClr val="accent5"/>
          </a:solidFill>
        </p:spPr>
        <p:txBody>
          <a:bodyPr wrap="square" rtlCol="0">
            <a:spAutoFit/>
          </a:bodyPr>
          <a:lstStyle/>
          <a:p>
            <a:pPr algn="ctr"/>
            <a:r>
              <a:rPr lang="en-US" sz="1500" dirty="0"/>
              <a:t>Extend full color lines to indicate proposed Phase timings.</a:t>
            </a:r>
          </a:p>
        </p:txBody>
      </p:sp>
      <p:sp>
        <p:nvSpPr>
          <p:cNvPr id="12" name="Rectangle: Rounded Corners 11">
            <a:extLst>
              <a:ext uri="{FF2B5EF4-FFF2-40B4-BE49-F238E27FC236}">
                <a16:creationId xmlns:a16="http://schemas.microsoft.com/office/drawing/2014/main" id="{7EEAB9D8-2C42-3CE7-54B5-C4B25571EC08}"/>
              </a:ext>
            </a:extLst>
          </p:cNvPr>
          <p:cNvSpPr/>
          <p:nvPr/>
        </p:nvSpPr>
        <p:spPr>
          <a:xfrm>
            <a:off x="4291294" y="2407893"/>
            <a:ext cx="1174611" cy="1472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8F02D88A-3360-C78E-09A3-014864196387}"/>
              </a:ext>
            </a:extLst>
          </p:cNvPr>
          <p:cNvSpPr/>
          <p:nvPr/>
        </p:nvSpPr>
        <p:spPr>
          <a:xfrm>
            <a:off x="5335770" y="3237635"/>
            <a:ext cx="1545888" cy="16630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5472A7B2-50BF-58FA-8523-5D5E84530ED1}"/>
              </a:ext>
            </a:extLst>
          </p:cNvPr>
          <p:cNvSpPr/>
          <p:nvPr/>
        </p:nvSpPr>
        <p:spPr>
          <a:xfrm>
            <a:off x="6695580" y="4140319"/>
            <a:ext cx="3039375" cy="155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7EA00061-E2CC-FFA5-8CAC-1F7EE009D1FF}"/>
              </a:ext>
            </a:extLst>
          </p:cNvPr>
          <p:cNvSpPr/>
          <p:nvPr/>
        </p:nvSpPr>
        <p:spPr>
          <a:xfrm>
            <a:off x="9244409" y="4832587"/>
            <a:ext cx="1642293" cy="155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08C8BAB3-7F87-7855-C613-A76452C15A53}"/>
              </a:ext>
            </a:extLst>
          </p:cNvPr>
          <p:cNvSpPr/>
          <p:nvPr/>
        </p:nvSpPr>
        <p:spPr>
          <a:xfrm>
            <a:off x="10809449" y="5426355"/>
            <a:ext cx="664336" cy="1552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28130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Things to note</a:t>
            </a:r>
          </a:p>
        </p:txBody>
      </p:sp>
      <p:sp>
        <p:nvSpPr>
          <p:cNvPr id="8" name="Text Placeholder 7">
            <a:extLst>
              <a:ext uri="{FF2B5EF4-FFF2-40B4-BE49-F238E27FC236}">
                <a16:creationId xmlns:a16="http://schemas.microsoft.com/office/drawing/2014/main" id="{A84F86EC-52D2-717B-D2A7-E325D673DCB3}"/>
              </a:ext>
            </a:extLst>
          </p:cNvPr>
          <p:cNvSpPr>
            <a:spLocks noGrp="1"/>
          </p:cNvSpPr>
          <p:nvPr>
            <p:ph type="body" sz="quarter" idx="12"/>
          </p:nvPr>
        </p:nvSpPr>
        <p:spPr/>
        <p:txBody>
          <a:bodyPr/>
          <a:lstStyle/>
          <a:p>
            <a:r>
              <a:rPr lang="en-US" dirty="0"/>
              <a:t>Joint responsibility: </a:t>
            </a:r>
            <a:r>
              <a:rPr lang="en-US" dirty="0">
                <a:highlight>
                  <a:srgbClr val="FC7786"/>
                </a:highlight>
              </a:rPr>
              <a:t>[Business]</a:t>
            </a:r>
            <a:r>
              <a:rPr lang="en-US" dirty="0"/>
              <a:t> + </a:t>
            </a:r>
            <a:r>
              <a:rPr lang="en-US" dirty="0">
                <a:highlight>
                  <a:srgbClr val="FC7786"/>
                </a:highlight>
              </a:rPr>
              <a:t>Partner</a:t>
            </a:r>
            <a:r>
              <a:rPr lang="en-US" dirty="0"/>
              <a:t> = </a:t>
            </a:r>
            <a:r>
              <a:rPr lang="en-US" b="1" dirty="0">
                <a:solidFill>
                  <a:schemeClr val="accent2"/>
                </a:solidFill>
              </a:rPr>
              <a:t>Success</a:t>
            </a:r>
          </a:p>
        </p:txBody>
      </p:sp>
      <p:cxnSp>
        <p:nvCxnSpPr>
          <p:cNvPr id="12" name="Straight Connector 11">
            <a:extLst>
              <a:ext uri="{FF2B5EF4-FFF2-40B4-BE49-F238E27FC236}">
                <a16:creationId xmlns:a16="http://schemas.microsoft.com/office/drawing/2014/main" id="{846FF5F2-916C-773B-A886-132B336BF210}"/>
              </a:ext>
            </a:extLst>
          </p:cNvPr>
          <p:cNvCxnSpPr>
            <a:cxnSpLocks/>
          </p:cNvCxnSpPr>
          <p:nvPr/>
        </p:nvCxnSpPr>
        <p:spPr>
          <a:xfrm>
            <a:off x="4198398" y="1936338"/>
            <a:ext cx="0" cy="36377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5F285C-5E85-9714-9B09-142D0B17B0E5}"/>
              </a:ext>
            </a:extLst>
          </p:cNvPr>
          <p:cNvCxnSpPr>
            <a:cxnSpLocks/>
          </p:cNvCxnSpPr>
          <p:nvPr/>
        </p:nvCxnSpPr>
        <p:spPr>
          <a:xfrm>
            <a:off x="7889522" y="1936339"/>
            <a:ext cx="0" cy="363778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E451E16-CA7B-8743-543A-979763CB042E}"/>
              </a:ext>
            </a:extLst>
          </p:cNvPr>
          <p:cNvSpPr/>
          <p:nvPr/>
        </p:nvSpPr>
        <p:spPr>
          <a:xfrm>
            <a:off x="486924" y="1936337"/>
            <a:ext cx="3274189" cy="3637788"/>
          </a:xfrm>
          <a:prstGeom prst="rect">
            <a:avLst/>
          </a:prstGeom>
        </p:spPr>
        <p:txBody>
          <a:bodyPr wrap="square" lIns="0" tIns="46800" rIns="0">
            <a:noAutofit/>
          </a:bodyPr>
          <a:lstStyle/>
          <a:p>
            <a:pPr marL="228600" indent="-228600" defTabSz="914400">
              <a:spcBef>
                <a:spcPts val="400"/>
              </a:spcBef>
              <a:spcAft>
                <a:spcPts val="600"/>
              </a:spcAft>
              <a:buFont typeface="Arial" panose="020B0604020202020204" pitchFamily="34" charset="0"/>
              <a:buChar char="•"/>
            </a:pPr>
            <a:r>
              <a:rPr lang="en-US" sz="1800" dirty="0"/>
              <a:t>Project Charter is the official project agreement</a:t>
            </a:r>
          </a:p>
          <a:p>
            <a:pPr marL="228600" indent="-228600" defTabSz="914400">
              <a:spcBef>
                <a:spcPts val="400"/>
              </a:spcBef>
              <a:spcAft>
                <a:spcPts val="600"/>
              </a:spcAft>
              <a:buFont typeface="Arial" panose="020B0604020202020204" pitchFamily="34" charset="0"/>
              <a:buChar char="•"/>
            </a:pPr>
            <a:r>
              <a:rPr lang="en-US" sz="1800" dirty="0"/>
              <a:t>Follow change control procedures to minimize </a:t>
            </a:r>
            <a:br>
              <a:rPr lang="en-US" sz="1800" dirty="0"/>
            </a:br>
            <a:r>
              <a:rPr lang="en-US" sz="1800" dirty="0"/>
              <a:t>scope creep</a:t>
            </a:r>
          </a:p>
          <a:p>
            <a:pPr marL="228600" indent="-228600" defTabSz="914400">
              <a:spcBef>
                <a:spcPts val="400"/>
              </a:spcBef>
              <a:spcAft>
                <a:spcPts val="600"/>
              </a:spcAft>
              <a:buFont typeface="Arial" panose="020B0604020202020204" pitchFamily="34" charset="0"/>
              <a:buChar char="•"/>
            </a:pPr>
            <a:r>
              <a:rPr lang="en-US" sz="1800" dirty="0"/>
              <a:t>Out of scope ideas </a:t>
            </a:r>
            <a:br>
              <a:rPr lang="en-US" sz="1800" dirty="0"/>
            </a:br>
            <a:r>
              <a:rPr lang="en-US" sz="1800" dirty="0"/>
              <a:t>will be captured in the </a:t>
            </a:r>
            <a:br>
              <a:rPr lang="en-US" sz="1800" dirty="0"/>
            </a:br>
            <a:r>
              <a:rPr lang="en-US" sz="1800" dirty="0"/>
              <a:t>Product Backlog</a:t>
            </a:r>
          </a:p>
          <a:p>
            <a:pPr marL="228600" indent="-228600" defTabSz="914400">
              <a:spcBef>
                <a:spcPts val="400"/>
              </a:spcBef>
              <a:spcAft>
                <a:spcPts val="600"/>
              </a:spcAft>
              <a:buFont typeface="Arial" panose="020B0604020202020204" pitchFamily="34" charset="0"/>
              <a:buChar char="•"/>
            </a:pPr>
            <a:r>
              <a:rPr lang="en-US" sz="1800" dirty="0"/>
              <a:t>Now Create is the implementation methodology</a:t>
            </a:r>
          </a:p>
        </p:txBody>
      </p:sp>
      <p:sp>
        <p:nvSpPr>
          <p:cNvPr id="15" name="Rectangle 14">
            <a:extLst>
              <a:ext uri="{FF2B5EF4-FFF2-40B4-BE49-F238E27FC236}">
                <a16:creationId xmlns:a16="http://schemas.microsoft.com/office/drawing/2014/main" id="{E1C6632C-196B-7C86-A137-B7572B7C805D}"/>
              </a:ext>
            </a:extLst>
          </p:cNvPr>
          <p:cNvSpPr/>
          <p:nvPr/>
        </p:nvSpPr>
        <p:spPr>
          <a:xfrm>
            <a:off x="8323707" y="1936337"/>
            <a:ext cx="3274189" cy="3637788"/>
          </a:xfrm>
          <a:prstGeom prst="rect">
            <a:avLst/>
          </a:prstGeom>
        </p:spPr>
        <p:txBody>
          <a:bodyPr wrap="square" lIns="0" tIns="46800" rIns="0">
            <a:noAutofit/>
          </a:bodyPr>
          <a:lstStyle/>
          <a:p>
            <a:pPr marL="228600" indent="-228600" defTabSz="914400">
              <a:spcBef>
                <a:spcPts val="400"/>
              </a:spcBef>
              <a:spcAft>
                <a:spcPts val="600"/>
              </a:spcAft>
              <a:buFont typeface="Arial" panose="020B0604020202020204" pitchFamily="34" charset="0"/>
              <a:buChar char="•"/>
              <a:defRPr/>
            </a:pPr>
            <a:r>
              <a:rPr lang="en-US" sz="1800" dirty="0"/>
              <a:t>Quick team decision </a:t>
            </a:r>
            <a:br>
              <a:rPr lang="en-US" sz="1800" dirty="0"/>
            </a:br>
            <a:r>
              <a:rPr lang="en-US" sz="1800" dirty="0"/>
              <a:t>making (use Business Sponsor when needed)</a:t>
            </a:r>
          </a:p>
          <a:p>
            <a:pPr marL="228600" indent="-228600" defTabSz="914400">
              <a:spcBef>
                <a:spcPts val="400"/>
              </a:spcBef>
              <a:spcAft>
                <a:spcPts val="600"/>
              </a:spcAft>
              <a:buFont typeface="Arial" panose="020B0604020202020204" pitchFamily="34" charset="0"/>
              <a:buChar char="•"/>
            </a:pPr>
            <a:r>
              <a:rPr lang="en-US" sz="1800" dirty="0"/>
              <a:t>Sys Admins are 100% </a:t>
            </a:r>
            <a:br>
              <a:rPr lang="en-US" sz="1800" dirty="0"/>
            </a:br>
            <a:r>
              <a:rPr lang="en-US" sz="1800" dirty="0"/>
              <a:t>committed &amp; allocated</a:t>
            </a:r>
          </a:p>
          <a:p>
            <a:pPr marL="228600" indent="-228600" defTabSz="914400">
              <a:spcBef>
                <a:spcPts val="400"/>
              </a:spcBef>
              <a:spcAft>
                <a:spcPts val="600"/>
              </a:spcAft>
              <a:buFont typeface="Arial" panose="020B0604020202020204" pitchFamily="34" charset="0"/>
              <a:buChar char="•"/>
            </a:pPr>
            <a:r>
              <a:rPr lang="en-US" sz="1800" dirty="0"/>
              <a:t>Collaborate freely with business, users and partners and raise issues immediately</a:t>
            </a:r>
          </a:p>
          <a:p>
            <a:pPr marL="228600" indent="-228600" defTabSz="914400">
              <a:spcBef>
                <a:spcPts val="400"/>
              </a:spcBef>
              <a:spcAft>
                <a:spcPts val="600"/>
              </a:spcAft>
              <a:buFont typeface="Arial" panose="020B0604020202020204" pitchFamily="34" charset="0"/>
              <a:buChar char="•"/>
            </a:pPr>
            <a:r>
              <a:rPr lang="en-US" sz="1800" dirty="0"/>
              <a:t>Weekly Status Reports –</a:t>
            </a:r>
            <a:br>
              <a:rPr lang="en-US" sz="1800" dirty="0"/>
            </a:br>
            <a:r>
              <a:rPr lang="en-US" sz="1800" dirty="0"/>
              <a:t>full transparency</a:t>
            </a:r>
          </a:p>
        </p:txBody>
      </p:sp>
      <p:pic>
        <p:nvPicPr>
          <p:cNvPr id="16" name="Graphic 15">
            <a:extLst>
              <a:ext uri="{FF2B5EF4-FFF2-40B4-BE49-F238E27FC236}">
                <a16:creationId xmlns:a16="http://schemas.microsoft.com/office/drawing/2014/main" id="{18070D27-5CEE-5D60-2EB4-145325573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4854" y="2716127"/>
            <a:ext cx="2078211" cy="2078211"/>
          </a:xfrm>
          <a:prstGeom prst="rect">
            <a:avLst/>
          </a:prstGeom>
        </p:spPr>
      </p:pic>
      <p:sp>
        <p:nvSpPr>
          <p:cNvPr id="9" name="Rectangle 8">
            <a:extLst>
              <a:ext uri="{FF2B5EF4-FFF2-40B4-BE49-F238E27FC236}">
                <a16:creationId xmlns:a16="http://schemas.microsoft.com/office/drawing/2014/main" id="{F5503CAC-CDA7-9DFE-39EC-23E4738099E0}"/>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needed</a:t>
            </a:r>
          </a:p>
        </p:txBody>
      </p:sp>
    </p:spTree>
    <p:extLst>
      <p:ext uri="{BB962C8B-B14F-4D97-AF65-F5344CB8AC3E}">
        <p14:creationId xmlns:p14="http://schemas.microsoft.com/office/powerpoint/2010/main" val="24829166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580D-9102-854F-84E2-F11431C34AA2}"/>
              </a:ext>
            </a:extLst>
          </p:cNvPr>
          <p:cNvSpPr>
            <a:spLocks noGrp="1"/>
          </p:cNvSpPr>
          <p:nvPr>
            <p:ph type="title"/>
          </p:nvPr>
        </p:nvSpPr>
        <p:spPr>
          <a:xfrm>
            <a:off x="432575" y="2445196"/>
            <a:ext cx="5083812" cy="1325880"/>
          </a:xfrm>
        </p:spPr>
        <p:txBody>
          <a:bodyPr/>
          <a:lstStyle/>
          <a:p>
            <a:r>
              <a:rPr lang="en-US" dirty="0"/>
              <a:t>Project governance</a:t>
            </a:r>
          </a:p>
        </p:txBody>
      </p:sp>
      <p:sp>
        <p:nvSpPr>
          <p:cNvPr id="3" name="Text Placeholder 2">
            <a:extLst>
              <a:ext uri="{FF2B5EF4-FFF2-40B4-BE49-F238E27FC236}">
                <a16:creationId xmlns:a16="http://schemas.microsoft.com/office/drawing/2014/main" id="{D4541918-8F96-FF7C-F23A-4362434480A0}"/>
              </a:ext>
            </a:extLst>
          </p:cNvPr>
          <p:cNvSpPr>
            <a:spLocks noGrp="1"/>
          </p:cNvSpPr>
          <p:nvPr>
            <p:ph type="body" sz="quarter" idx="10"/>
          </p:nvPr>
        </p:nvSpPr>
        <p:spPr>
          <a:xfrm>
            <a:off x="450505" y="3893304"/>
            <a:ext cx="5083812" cy="2353597"/>
          </a:xfrm>
        </p:spPr>
        <p:txBody>
          <a:bodyPr/>
          <a:lstStyle/>
          <a:p>
            <a:r>
              <a:rPr lang="en-US" sz="1400" dirty="0"/>
              <a:t>Ingredients of success</a:t>
            </a:r>
          </a:p>
          <a:p>
            <a:r>
              <a:rPr lang="en-US" sz="1400" dirty="0"/>
              <a:t>Success is the outcome</a:t>
            </a:r>
          </a:p>
          <a:p>
            <a:r>
              <a:rPr lang="en-US" sz="1400" dirty="0"/>
              <a:t>Change management</a:t>
            </a:r>
          </a:p>
          <a:p>
            <a:r>
              <a:rPr lang="en-US" sz="1400" dirty="0"/>
              <a:t>Why Out-of-the-Box?</a:t>
            </a:r>
          </a:p>
          <a:p>
            <a:r>
              <a:rPr lang="en-US" sz="1400" dirty="0"/>
              <a:t>Decision making guidelines</a:t>
            </a:r>
          </a:p>
          <a:p>
            <a:r>
              <a:rPr lang="en-US" sz="1400" dirty="0"/>
              <a:t>Escalation process</a:t>
            </a:r>
          </a:p>
          <a:p>
            <a:r>
              <a:rPr lang="en-US" sz="1400" dirty="0"/>
              <a:t>Communication plan</a:t>
            </a:r>
          </a:p>
          <a:p>
            <a:r>
              <a:rPr lang="en-US" sz="1400" dirty="0"/>
              <a:t>Governance &amp; Organization Chart</a:t>
            </a:r>
          </a:p>
          <a:p>
            <a:endParaRPr lang="en-US" sz="1400" dirty="0"/>
          </a:p>
        </p:txBody>
      </p:sp>
      <p:sp>
        <p:nvSpPr>
          <p:cNvPr id="4" name="Text Placeholder 2">
            <a:extLst>
              <a:ext uri="{FF2B5EF4-FFF2-40B4-BE49-F238E27FC236}">
                <a16:creationId xmlns:a16="http://schemas.microsoft.com/office/drawing/2014/main" id="{77D96896-B9D1-B09C-A46C-50B6103AE599}"/>
              </a:ext>
            </a:extLst>
          </p:cNvPr>
          <p:cNvSpPr txBox="1">
            <a:spLocks/>
          </p:cNvSpPr>
          <p:nvPr/>
        </p:nvSpPr>
        <p:spPr>
          <a:xfrm>
            <a:off x="2852620" y="5296581"/>
            <a:ext cx="5083812" cy="65881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2400" b="0" kern="1200">
                <a:solidFill>
                  <a:schemeClr val="bg1"/>
                </a:solidFill>
                <a:latin typeface="+mn-lt"/>
                <a:ea typeface="+mn-ea"/>
                <a:cs typeface="+mn-cs"/>
              </a:defRPr>
            </a:lvl1pPr>
            <a:lvl2pPr marL="457200" indent="0" algn="l" defTabSz="914400" rtl="0" eaLnBrk="1" latinLnBrk="0" hangingPunct="1">
              <a:lnSpc>
                <a:spcPct val="100000"/>
              </a:lnSpc>
              <a:spcBef>
                <a:spcPts val="400"/>
              </a:spcBef>
              <a:spcAft>
                <a:spcPts val="600"/>
              </a:spcAft>
              <a:buFontTx/>
              <a:buNone/>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Tree>
    <p:extLst>
      <p:ext uri="{BB962C8B-B14F-4D97-AF65-F5344CB8AC3E}">
        <p14:creationId xmlns:p14="http://schemas.microsoft.com/office/powerpoint/2010/main" val="95369715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Eight ingredients of success</a:t>
            </a:r>
          </a:p>
        </p:txBody>
      </p:sp>
      <p:sp>
        <p:nvSpPr>
          <p:cNvPr id="5" name="Text Placeholder 4">
            <a:extLst>
              <a:ext uri="{FF2B5EF4-FFF2-40B4-BE49-F238E27FC236}">
                <a16:creationId xmlns:a16="http://schemas.microsoft.com/office/drawing/2014/main" id="{F0752EC6-F767-AB87-F2FD-9B77933028D5}"/>
              </a:ext>
            </a:extLst>
          </p:cNvPr>
          <p:cNvSpPr>
            <a:spLocks noGrp="1"/>
          </p:cNvSpPr>
          <p:nvPr>
            <p:ph type="body" sz="quarter" idx="12"/>
          </p:nvPr>
        </p:nvSpPr>
        <p:spPr/>
        <p:txBody>
          <a:bodyPr/>
          <a:lstStyle/>
          <a:p>
            <a:r>
              <a:rPr lang="en-US" dirty="0"/>
              <a:t>Projects are most successful when:</a:t>
            </a:r>
          </a:p>
          <a:p>
            <a:endParaRPr lang="en-US" dirty="0"/>
          </a:p>
        </p:txBody>
      </p:sp>
      <p:sp>
        <p:nvSpPr>
          <p:cNvPr id="127" name="Oval 126">
            <a:extLst>
              <a:ext uri="{FF2B5EF4-FFF2-40B4-BE49-F238E27FC236}">
                <a16:creationId xmlns:a16="http://schemas.microsoft.com/office/drawing/2014/main" id="{9F3F96DE-FC59-2460-20BD-62F0AC0AB892}"/>
              </a:ext>
            </a:extLst>
          </p:cNvPr>
          <p:cNvSpPr/>
          <p:nvPr/>
        </p:nvSpPr>
        <p:spPr bwMode="gray">
          <a:xfrm>
            <a:off x="546099" y="1341438"/>
            <a:ext cx="468000" cy="468000"/>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latin typeface="+mj-lt"/>
              </a:rPr>
              <a:t>1</a:t>
            </a:r>
          </a:p>
        </p:txBody>
      </p:sp>
      <p:sp>
        <p:nvSpPr>
          <p:cNvPr id="128" name="Rectangle 127">
            <a:extLst>
              <a:ext uri="{FF2B5EF4-FFF2-40B4-BE49-F238E27FC236}">
                <a16:creationId xmlns:a16="http://schemas.microsoft.com/office/drawing/2014/main" id="{D069E226-ED7A-DD97-62A0-3EB80D8F0CCF}"/>
              </a:ext>
            </a:extLst>
          </p:cNvPr>
          <p:cNvSpPr/>
          <p:nvPr/>
        </p:nvSpPr>
        <p:spPr bwMode="gray">
          <a:xfrm>
            <a:off x="1012841" y="1341438"/>
            <a:ext cx="10623925" cy="468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Business goals and measurements/KPIs are clearly defined upfront</a:t>
            </a:r>
          </a:p>
        </p:txBody>
      </p:sp>
      <p:sp>
        <p:nvSpPr>
          <p:cNvPr id="129" name="Oval 128">
            <a:extLst>
              <a:ext uri="{FF2B5EF4-FFF2-40B4-BE49-F238E27FC236}">
                <a16:creationId xmlns:a16="http://schemas.microsoft.com/office/drawing/2014/main" id="{2F739009-D15F-4CF0-0106-93B509946D25}"/>
              </a:ext>
            </a:extLst>
          </p:cNvPr>
          <p:cNvSpPr>
            <a:spLocks/>
          </p:cNvSpPr>
          <p:nvPr/>
        </p:nvSpPr>
        <p:spPr bwMode="gray">
          <a:xfrm>
            <a:off x="546099" y="1891736"/>
            <a:ext cx="468000" cy="468000"/>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a:solidFill>
                  <a:schemeClr val="bg1"/>
                </a:solidFill>
                <a:latin typeface="+mj-lt"/>
              </a:rPr>
              <a:t>2</a:t>
            </a:r>
          </a:p>
        </p:txBody>
      </p:sp>
      <p:sp>
        <p:nvSpPr>
          <p:cNvPr id="130" name="Rectangle 129">
            <a:extLst>
              <a:ext uri="{FF2B5EF4-FFF2-40B4-BE49-F238E27FC236}">
                <a16:creationId xmlns:a16="http://schemas.microsoft.com/office/drawing/2014/main" id="{E1CDCF21-6969-4790-5E32-567A3EAB1735}"/>
              </a:ext>
            </a:extLst>
          </p:cNvPr>
          <p:cNvSpPr/>
          <p:nvPr/>
        </p:nvSpPr>
        <p:spPr bwMode="gray">
          <a:xfrm>
            <a:off x="1012841" y="1891736"/>
            <a:ext cx="10623925" cy="468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a:solidFill>
                  <a:schemeClr val="tx1"/>
                </a:solidFill>
              </a:rPr>
              <a:t>Have executive sponsors who stay involved until the implementation is complete</a:t>
            </a:r>
          </a:p>
        </p:txBody>
      </p:sp>
      <p:sp>
        <p:nvSpPr>
          <p:cNvPr id="131" name="Oval 130">
            <a:extLst>
              <a:ext uri="{FF2B5EF4-FFF2-40B4-BE49-F238E27FC236}">
                <a16:creationId xmlns:a16="http://schemas.microsoft.com/office/drawing/2014/main" id="{62B90882-71C6-CB6C-0A97-5FC588CA4777}"/>
              </a:ext>
            </a:extLst>
          </p:cNvPr>
          <p:cNvSpPr>
            <a:spLocks/>
          </p:cNvSpPr>
          <p:nvPr/>
        </p:nvSpPr>
        <p:spPr bwMode="gray">
          <a:xfrm>
            <a:off x="546099" y="2442034"/>
            <a:ext cx="468000" cy="468000"/>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a:solidFill>
                  <a:schemeClr val="bg1"/>
                </a:solidFill>
                <a:latin typeface="+mj-lt"/>
              </a:rPr>
              <a:t>3</a:t>
            </a:r>
          </a:p>
        </p:txBody>
      </p:sp>
      <p:sp>
        <p:nvSpPr>
          <p:cNvPr id="132" name="Rectangle 131">
            <a:extLst>
              <a:ext uri="{FF2B5EF4-FFF2-40B4-BE49-F238E27FC236}">
                <a16:creationId xmlns:a16="http://schemas.microsoft.com/office/drawing/2014/main" id="{0FF2CB39-5F13-A483-3E41-E00B0925C291}"/>
              </a:ext>
            </a:extLst>
          </p:cNvPr>
          <p:cNvSpPr/>
          <p:nvPr/>
        </p:nvSpPr>
        <p:spPr bwMode="gray">
          <a:xfrm>
            <a:off x="1012841" y="2442034"/>
            <a:ext cx="10623925" cy="468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a:solidFill>
                  <a:schemeClr val="tx1"/>
                </a:solidFill>
              </a:rPr>
              <a:t>Take a phased implementation approach to incrementally drive adoption</a:t>
            </a:r>
          </a:p>
        </p:txBody>
      </p:sp>
      <p:sp>
        <p:nvSpPr>
          <p:cNvPr id="133" name="Oval 132">
            <a:extLst>
              <a:ext uri="{FF2B5EF4-FFF2-40B4-BE49-F238E27FC236}">
                <a16:creationId xmlns:a16="http://schemas.microsoft.com/office/drawing/2014/main" id="{59D2C59B-92B0-F9E6-39C0-8EBC5D08850E}"/>
              </a:ext>
            </a:extLst>
          </p:cNvPr>
          <p:cNvSpPr>
            <a:spLocks/>
          </p:cNvSpPr>
          <p:nvPr/>
        </p:nvSpPr>
        <p:spPr bwMode="gray">
          <a:xfrm>
            <a:off x="546099" y="2992332"/>
            <a:ext cx="468000" cy="468000"/>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a:solidFill>
                  <a:schemeClr val="bg1"/>
                </a:solidFill>
                <a:latin typeface="+mj-lt"/>
              </a:rPr>
              <a:t>4</a:t>
            </a:r>
          </a:p>
        </p:txBody>
      </p:sp>
      <p:sp>
        <p:nvSpPr>
          <p:cNvPr id="134" name="Rectangle 133">
            <a:extLst>
              <a:ext uri="{FF2B5EF4-FFF2-40B4-BE49-F238E27FC236}">
                <a16:creationId xmlns:a16="http://schemas.microsoft.com/office/drawing/2014/main" id="{3A6E8632-4719-5A18-518B-71BE16C269F9}"/>
              </a:ext>
            </a:extLst>
          </p:cNvPr>
          <p:cNvSpPr/>
          <p:nvPr/>
        </p:nvSpPr>
        <p:spPr bwMode="gray">
          <a:xfrm>
            <a:off x="1012841" y="2992332"/>
            <a:ext cx="10623925" cy="468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a:solidFill>
                  <a:schemeClr val="tx1"/>
                </a:solidFill>
              </a:rPr>
              <a:t>Put governance in place such as a RACI, for business and technical decisions</a:t>
            </a:r>
          </a:p>
        </p:txBody>
      </p:sp>
      <p:sp>
        <p:nvSpPr>
          <p:cNvPr id="135" name="Oval 134">
            <a:extLst>
              <a:ext uri="{FF2B5EF4-FFF2-40B4-BE49-F238E27FC236}">
                <a16:creationId xmlns:a16="http://schemas.microsoft.com/office/drawing/2014/main" id="{38FE4776-635B-9C4B-A2F4-A475FB6096B0}"/>
              </a:ext>
            </a:extLst>
          </p:cNvPr>
          <p:cNvSpPr>
            <a:spLocks/>
          </p:cNvSpPr>
          <p:nvPr/>
        </p:nvSpPr>
        <p:spPr bwMode="gray">
          <a:xfrm>
            <a:off x="546099" y="3542630"/>
            <a:ext cx="468000" cy="468000"/>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a:solidFill>
                  <a:schemeClr val="bg1"/>
                </a:solidFill>
                <a:latin typeface="+mj-lt"/>
              </a:rPr>
              <a:t>5</a:t>
            </a:r>
          </a:p>
        </p:txBody>
      </p:sp>
      <p:sp>
        <p:nvSpPr>
          <p:cNvPr id="136" name="Rectangle 135">
            <a:extLst>
              <a:ext uri="{FF2B5EF4-FFF2-40B4-BE49-F238E27FC236}">
                <a16:creationId xmlns:a16="http://schemas.microsoft.com/office/drawing/2014/main" id="{CEE62CB0-3F78-6598-69C5-911DBC427DB6}"/>
              </a:ext>
            </a:extLst>
          </p:cNvPr>
          <p:cNvSpPr/>
          <p:nvPr/>
        </p:nvSpPr>
        <p:spPr bwMode="gray">
          <a:xfrm>
            <a:off x="1012841" y="3542630"/>
            <a:ext cx="10623925" cy="468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a:solidFill>
                  <a:schemeClr val="tx1"/>
                </a:solidFill>
              </a:rPr>
              <a:t>Commit to using out-of-the-box functionality</a:t>
            </a:r>
          </a:p>
        </p:txBody>
      </p:sp>
      <p:sp>
        <p:nvSpPr>
          <p:cNvPr id="137" name="Oval 136">
            <a:extLst>
              <a:ext uri="{FF2B5EF4-FFF2-40B4-BE49-F238E27FC236}">
                <a16:creationId xmlns:a16="http://schemas.microsoft.com/office/drawing/2014/main" id="{991A3637-62E6-A98E-3405-897A73654CA0}"/>
              </a:ext>
            </a:extLst>
          </p:cNvPr>
          <p:cNvSpPr>
            <a:spLocks/>
          </p:cNvSpPr>
          <p:nvPr/>
        </p:nvSpPr>
        <p:spPr bwMode="gray">
          <a:xfrm>
            <a:off x="546099" y="4092928"/>
            <a:ext cx="468000" cy="468000"/>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a:solidFill>
                  <a:schemeClr val="bg1"/>
                </a:solidFill>
                <a:latin typeface="+mj-lt"/>
              </a:rPr>
              <a:t>6</a:t>
            </a:r>
          </a:p>
        </p:txBody>
      </p:sp>
      <p:sp>
        <p:nvSpPr>
          <p:cNvPr id="138" name="Rectangle 137">
            <a:extLst>
              <a:ext uri="{FF2B5EF4-FFF2-40B4-BE49-F238E27FC236}">
                <a16:creationId xmlns:a16="http://schemas.microsoft.com/office/drawing/2014/main" id="{6D6C954F-129C-2C74-4967-9405C8D75C39}"/>
              </a:ext>
            </a:extLst>
          </p:cNvPr>
          <p:cNvSpPr/>
          <p:nvPr/>
        </p:nvSpPr>
        <p:spPr bwMode="gray">
          <a:xfrm>
            <a:off x="1012841" y="4092928"/>
            <a:ext cx="10623925" cy="468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a:solidFill>
                  <a:schemeClr val="tx1"/>
                </a:solidFill>
              </a:rPr>
              <a:t>Engage experienced, certified and verified resources with deep domain expertise</a:t>
            </a:r>
          </a:p>
        </p:txBody>
      </p:sp>
      <p:sp>
        <p:nvSpPr>
          <p:cNvPr id="139" name="Oval 138">
            <a:extLst>
              <a:ext uri="{FF2B5EF4-FFF2-40B4-BE49-F238E27FC236}">
                <a16:creationId xmlns:a16="http://schemas.microsoft.com/office/drawing/2014/main" id="{C937C371-F3F4-E1A4-912A-68538113E2AF}"/>
              </a:ext>
            </a:extLst>
          </p:cNvPr>
          <p:cNvSpPr>
            <a:spLocks/>
          </p:cNvSpPr>
          <p:nvPr/>
        </p:nvSpPr>
        <p:spPr bwMode="gray">
          <a:xfrm>
            <a:off x="546099" y="4643226"/>
            <a:ext cx="468000" cy="468000"/>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a:solidFill>
                  <a:schemeClr val="bg1"/>
                </a:solidFill>
                <a:latin typeface="+mj-lt"/>
              </a:rPr>
              <a:t>7</a:t>
            </a:r>
          </a:p>
        </p:txBody>
      </p:sp>
      <p:sp>
        <p:nvSpPr>
          <p:cNvPr id="140" name="Rectangle 139">
            <a:extLst>
              <a:ext uri="{FF2B5EF4-FFF2-40B4-BE49-F238E27FC236}">
                <a16:creationId xmlns:a16="http://schemas.microsoft.com/office/drawing/2014/main" id="{1C384BA4-61EE-45E0-4336-9927952BD727}"/>
              </a:ext>
            </a:extLst>
          </p:cNvPr>
          <p:cNvSpPr/>
          <p:nvPr/>
        </p:nvSpPr>
        <p:spPr bwMode="gray">
          <a:xfrm>
            <a:off x="1012841" y="4643226"/>
            <a:ext cx="10623925" cy="468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a:solidFill>
                  <a:schemeClr val="tx1"/>
                </a:solidFill>
              </a:rPr>
              <a:t>Document training requirements and ensure budget to invest in training</a:t>
            </a:r>
          </a:p>
        </p:txBody>
      </p:sp>
      <p:sp>
        <p:nvSpPr>
          <p:cNvPr id="141" name="Oval 140">
            <a:extLst>
              <a:ext uri="{FF2B5EF4-FFF2-40B4-BE49-F238E27FC236}">
                <a16:creationId xmlns:a16="http://schemas.microsoft.com/office/drawing/2014/main" id="{BC8DA89A-7A18-986C-EA38-D7BD7157D42D}"/>
              </a:ext>
            </a:extLst>
          </p:cNvPr>
          <p:cNvSpPr>
            <a:spLocks/>
          </p:cNvSpPr>
          <p:nvPr/>
        </p:nvSpPr>
        <p:spPr bwMode="gray">
          <a:xfrm>
            <a:off x="546099" y="5193526"/>
            <a:ext cx="468000" cy="468000"/>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a:solidFill>
                  <a:schemeClr val="bg1"/>
                </a:solidFill>
                <a:latin typeface="+mj-lt"/>
              </a:rPr>
              <a:t>8</a:t>
            </a:r>
          </a:p>
        </p:txBody>
      </p:sp>
      <p:sp>
        <p:nvSpPr>
          <p:cNvPr id="142" name="Rectangle 141">
            <a:extLst>
              <a:ext uri="{FF2B5EF4-FFF2-40B4-BE49-F238E27FC236}">
                <a16:creationId xmlns:a16="http://schemas.microsoft.com/office/drawing/2014/main" id="{DC586A9C-4754-C211-A6E4-07344189966B}"/>
              </a:ext>
            </a:extLst>
          </p:cNvPr>
          <p:cNvSpPr/>
          <p:nvPr/>
        </p:nvSpPr>
        <p:spPr bwMode="gray">
          <a:xfrm>
            <a:off x="1012841" y="5193526"/>
            <a:ext cx="10623925" cy="468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Create change management plans and hold workshops for affected teams</a:t>
            </a:r>
          </a:p>
        </p:txBody>
      </p:sp>
    </p:spTree>
    <p:extLst>
      <p:ext uri="{BB962C8B-B14F-4D97-AF65-F5344CB8AC3E}">
        <p14:creationId xmlns:p14="http://schemas.microsoft.com/office/powerpoint/2010/main" val="27756027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Success is the outcome</a:t>
            </a:r>
          </a:p>
        </p:txBody>
      </p:sp>
      <p:sp>
        <p:nvSpPr>
          <p:cNvPr id="7" name="Content Placeholder 6">
            <a:extLst>
              <a:ext uri="{FF2B5EF4-FFF2-40B4-BE49-F238E27FC236}">
                <a16:creationId xmlns:a16="http://schemas.microsoft.com/office/drawing/2014/main" id="{B0F63E6D-3F5C-1A13-17DA-EE59C508F7D0}"/>
              </a:ext>
            </a:extLst>
          </p:cNvPr>
          <p:cNvSpPr>
            <a:spLocks noGrp="1"/>
          </p:cNvSpPr>
          <p:nvPr>
            <p:ph idx="1"/>
          </p:nvPr>
        </p:nvSpPr>
        <p:spPr/>
        <p:txBody>
          <a:bodyPr/>
          <a:lstStyle/>
          <a:p>
            <a:r>
              <a:rPr lang="en-US" dirty="0"/>
              <a:t>Known strategy</a:t>
            </a:r>
          </a:p>
          <a:p>
            <a:r>
              <a:rPr lang="en-US" dirty="0"/>
              <a:t>Clear governance</a:t>
            </a:r>
          </a:p>
          <a:p>
            <a:r>
              <a:rPr lang="en-US" dirty="0"/>
              <a:t>Informed people</a:t>
            </a:r>
          </a:p>
          <a:p>
            <a:r>
              <a:rPr lang="en-US" dirty="0"/>
              <a:t>Optimized process</a:t>
            </a:r>
          </a:p>
          <a:p>
            <a:r>
              <a:rPr lang="en-US" dirty="0"/>
              <a:t>Maximized technology</a:t>
            </a:r>
          </a:p>
        </p:txBody>
      </p:sp>
      <p:pic>
        <p:nvPicPr>
          <p:cNvPr id="4" name="Graphic 3">
            <a:extLst>
              <a:ext uri="{FF2B5EF4-FFF2-40B4-BE49-F238E27FC236}">
                <a16:creationId xmlns:a16="http://schemas.microsoft.com/office/drawing/2014/main" id="{A51B54D5-1E9C-C6D4-3970-7B02E990D9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2014" y="2255479"/>
            <a:ext cx="2347043" cy="2347043"/>
          </a:xfrm>
          <a:prstGeom prst="rect">
            <a:avLst/>
          </a:prstGeom>
        </p:spPr>
      </p:pic>
    </p:spTree>
    <p:extLst>
      <p:ext uri="{BB962C8B-B14F-4D97-AF65-F5344CB8AC3E}">
        <p14:creationId xmlns:p14="http://schemas.microsoft.com/office/powerpoint/2010/main" val="25937216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Change management</a:t>
            </a:r>
          </a:p>
        </p:txBody>
      </p:sp>
      <p:sp>
        <p:nvSpPr>
          <p:cNvPr id="7" name="Content Placeholder 6">
            <a:extLst>
              <a:ext uri="{FF2B5EF4-FFF2-40B4-BE49-F238E27FC236}">
                <a16:creationId xmlns:a16="http://schemas.microsoft.com/office/drawing/2014/main" id="{B0F63E6D-3F5C-1A13-17DA-EE59C508F7D0}"/>
              </a:ext>
            </a:extLst>
          </p:cNvPr>
          <p:cNvSpPr>
            <a:spLocks noGrp="1"/>
          </p:cNvSpPr>
          <p:nvPr>
            <p:ph idx="1"/>
          </p:nvPr>
        </p:nvSpPr>
        <p:spPr>
          <a:xfrm>
            <a:off x="448054" y="1341438"/>
            <a:ext cx="6703860" cy="4827587"/>
          </a:xfrm>
        </p:spPr>
        <p:txBody>
          <a:bodyPr/>
          <a:lstStyle/>
          <a:p>
            <a:r>
              <a:rPr lang="en-US" dirty="0"/>
              <a:t>All projects change</a:t>
            </a:r>
          </a:p>
          <a:p>
            <a:pPr lvl="1"/>
            <a:r>
              <a:rPr lang="en-US" dirty="0"/>
              <a:t>Let’s work together when it happens!  </a:t>
            </a:r>
          </a:p>
          <a:p>
            <a:pPr lvl="1"/>
            <a:r>
              <a:rPr lang="en-US" dirty="0"/>
              <a:t>The Project Manager will co-ordinate this via the Change Request process</a:t>
            </a:r>
          </a:p>
          <a:p>
            <a:r>
              <a:rPr lang="en-US" dirty="0"/>
              <a:t>Process</a:t>
            </a:r>
          </a:p>
          <a:p>
            <a:pPr lvl="1"/>
            <a:r>
              <a:rPr lang="en-US" dirty="0"/>
              <a:t>Teams' drafts scope and requirements</a:t>
            </a:r>
          </a:p>
          <a:p>
            <a:pPr lvl="1"/>
            <a:r>
              <a:rPr lang="en-US" dirty="0"/>
              <a:t>Project Manager inputs into a Change Request</a:t>
            </a:r>
          </a:p>
          <a:p>
            <a:pPr lvl="1"/>
            <a:r>
              <a:rPr lang="en-US" dirty="0"/>
              <a:t>Change is evaluated and presented to Steering Committee, if necessary</a:t>
            </a:r>
          </a:p>
          <a:p>
            <a:r>
              <a:rPr lang="en-US" dirty="0"/>
              <a:t>It is important to note</a:t>
            </a:r>
          </a:p>
          <a:p>
            <a:pPr lvl="1"/>
            <a:r>
              <a:rPr lang="en-US" dirty="0"/>
              <a:t>Not all changes have a financial impact</a:t>
            </a:r>
          </a:p>
          <a:p>
            <a:pPr lvl="1"/>
            <a:r>
              <a:rPr lang="en-US" dirty="0"/>
              <a:t>Change orders are intended to help provide an audit trail of scope and activities</a:t>
            </a:r>
          </a:p>
        </p:txBody>
      </p:sp>
      <p:pic>
        <p:nvPicPr>
          <p:cNvPr id="5" name="Graphic 4">
            <a:extLst>
              <a:ext uri="{FF2B5EF4-FFF2-40B4-BE49-F238E27FC236}">
                <a16:creationId xmlns:a16="http://schemas.microsoft.com/office/drawing/2014/main" id="{2788608B-A0E5-2058-219A-AFB2A869DF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1091" y="2405063"/>
            <a:ext cx="2347043" cy="2347043"/>
          </a:xfrm>
          <a:prstGeom prst="rect">
            <a:avLst/>
          </a:prstGeom>
        </p:spPr>
      </p:pic>
    </p:spTree>
    <p:extLst>
      <p:ext uri="{BB962C8B-B14F-4D97-AF65-F5344CB8AC3E}">
        <p14:creationId xmlns:p14="http://schemas.microsoft.com/office/powerpoint/2010/main" val="116082156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Why out-of-the-box?</a:t>
            </a:r>
          </a:p>
        </p:txBody>
      </p:sp>
      <p:sp>
        <p:nvSpPr>
          <p:cNvPr id="8" name="Oval 7">
            <a:extLst>
              <a:ext uri="{FF2B5EF4-FFF2-40B4-BE49-F238E27FC236}">
                <a16:creationId xmlns:a16="http://schemas.microsoft.com/office/drawing/2014/main" id="{A19485D9-D066-3C77-7163-8912A66FD459}"/>
              </a:ext>
            </a:extLst>
          </p:cNvPr>
          <p:cNvSpPr/>
          <p:nvPr/>
        </p:nvSpPr>
        <p:spPr>
          <a:xfrm>
            <a:off x="8095279" y="2511582"/>
            <a:ext cx="3046017" cy="304601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8">
              <a:solidFill>
                <a:srgbClr val="FFFFFF"/>
              </a:solidFill>
            </a:endParaRPr>
          </a:p>
        </p:txBody>
      </p:sp>
      <p:sp>
        <p:nvSpPr>
          <p:cNvPr id="13" name="Oval 12">
            <a:extLst>
              <a:ext uri="{FF2B5EF4-FFF2-40B4-BE49-F238E27FC236}">
                <a16:creationId xmlns:a16="http://schemas.microsoft.com/office/drawing/2014/main" id="{AF87CB47-9780-E869-574C-DD4CC20B84FC}"/>
              </a:ext>
            </a:extLst>
          </p:cNvPr>
          <p:cNvSpPr/>
          <p:nvPr/>
        </p:nvSpPr>
        <p:spPr>
          <a:xfrm>
            <a:off x="4478022" y="2498958"/>
            <a:ext cx="3046017" cy="304601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8">
              <a:solidFill>
                <a:srgbClr val="FFFFFF"/>
              </a:solidFill>
            </a:endParaRPr>
          </a:p>
        </p:txBody>
      </p:sp>
      <p:sp>
        <p:nvSpPr>
          <p:cNvPr id="14" name="Oval 13">
            <a:extLst>
              <a:ext uri="{FF2B5EF4-FFF2-40B4-BE49-F238E27FC236}">
                <a16:creationId xmlns:a16="http://schemas.microsoft.com/office/drawing/2014/main" id="{1B73962D-EADD-022B-3F0C-E18CF66D29A7}"/>
              </a:ext>
            </a:extLst>
          </p:cNvPr>
          <p:cNvSpPr/>
          <p:nvPr/>
        </p:nvSpPr>
        <p:spPr>
          <a:xfrm>
            <a:off x="919817" y="2495155"/>
            <a:ext cx="3046017" cy="304601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8">
              <a:solidFill>
                <a:srgbClr val="FFFFFF"/>
              </a:solidFill>
            </a:endParaRPr>
          </a:p>
        </p:txBody>
      </p:sp>
      <p:sp>
        <p:nvSpPr>
          <p:cNvPr id="15" name="TextBox 14">
            <a:extLst>
              <a:ext uri="{FF2B5EF4-FFF2-40B4-BE49-F238E27FC236}">
                <a16:creationId xmlns:a16="http://schemas.microsoft.com/office/drawing/2014/main" id="{B332C357-1D88-B73D-FA4C-92D7F140B2D8}"/>
              </a:ext>
            </a:extLst>
          </p:cNvPr>
          <p:cNvSpPr txBox="1"/>
          <p:nvPr/>
        </p:nvSpPr>
        <p:spPr bwMode="gray">
          <a:xfrm>
            <a:off x="1012287" y="1952863"/>
            <a:ext cx="2953547" cy="430887"/>
          </a:xfrm>
          <a:prstGeom prst="rect">
            <a:avLst/>
          </a:prstGeom>
          <a:noFill/>
        </p:spPr>
        <p:txBody>
          <a:bodyPr wrap="square" rtlCol="0">
            <a:spAutoFit/>
          </a:bodyPr>
          <a:lstStyle/>
          <a:p>
            <a:pPr algn="ctr" defTabSz="685355">
              <a:spcBef>
                <a:spcPts val="900"/>
              </a:spcBef>
              <a:buClr>
                <a:srgbClr val="D1232B"/>
              </a:buClr>
            </a:pPr>
            <a:r>
              <a:rPr lang="en-US" sz="2200" b="1" dirty="0">
                <a:latin typeface="+mj-lt"/>
                <a:ea typeface="Omnes" charset="0"/>
                <a:cs typeface="Omnes" charset="0"/>
              </a:rPr>
              <a:t>Swift ROI</a:t>
            </a:r>
          </a:p>
        </p:txBody>
      </p:sp>
      <p:sp>
        <p:nvSpPr>
          <p:cNvPr id="16" name="TextBox 15">
            <a:extLst>
              <a:ext uri="{FF2B5EF4-FFF2-40B4-BE49-F238E27FC236}">
                <a16:creationId xmlns:a16="http://schemas.microsoft.com/office/drawing/2014/main" id="{AEF58042-DA18-3CCD-9763-B0A0416999B5}"/>
              </a:ext>
            </a:extLst>
          </p:cNvPr>
          <p:cNvSpPr txBox="1"/>
          <p:nvPr/>
        </p:nvSpPr>
        <p:spPr bwMode="gray">
          <a:xfrm>
            <a:off x="4527122" y="1952863"/>
            <a:ext cx="2953547" cy="430887"/>
          </a:xfrm>
          <a:prstGeom prst="rect">
            <a:avLst/>
          </a:prstGeom>
          <a:noFill/>
        </p:spPr>
        <p:txBody>
          <a:bodyPr wrap="square" rtlCol="0">
            <a:spAutoFit/>
          </a:bodyPr>
          <a:lstStyle/>
          <a:p>
            <a:pPr algn="ctr" defTabSz="685355">
              <a:spcBef>
                <a:spcPts val="900"/>
              </a:spcBef>
              <a:buClr>
                <a:srgbClr val="D1232B"/>
              </a:buClr>
            </a:pPr>
            <a:r>
              <a:rPr lang="en-US" sz="2200" b="1">
                <a:latin typeface="+mj-lt"/>
                <a:ea typeface="Omnes" charset="0"/>
                <a:cs typeface="Omnes" charset="0"/>
              </a:rPr>
              <a:t>Ease of upgrade</a:t>
            </a:r>
          </a:p>
        </p:txBody>
      </p:sp>
      <p:sp>
        <p:nvSpPr>
          <p:cNvPr id="17" name="TextBox 16">
            <a:extLst>
              <a:ext uri="{FF2B5EF4-FFF2-40B4-BE49-F238E27FC236}">
                <a16:creationId xmlns:a16="http://schemas.microsoft.com/office/drawing/2014/main" id="{02D4FFA4-DE62-658C-7FC6-59F2E39B9993}"/>
              </a:ext>
            </a:extLst>
          </p:cNvPr>
          <p:cNvSpPr txBox="1"/>
          <p:nvPr/>
        </p:nvSpPr>
        <p:spPr bwMode="gray">
          <a:xfrm>
            <a:off x="7908384" y="1952863"/>
            <a:ext cx="3256620" cy="430887"/>
          </a:xfrm>
          <a:prstGeom prst="rect">
            <a:avLst/>
          </a:prstGeom>
          <a:noFill/>
        </p:spPr>
        <p:txBody>
          <a:bodyPr wrap="square" rtlCol="0">
            <a:spAutoFit/>
          </a:bodyPr>
          <a:lstStyle/>
          <a:p>
            <a:pPr algn="ctr" defTabSz="685355">
              <a:spcBef>
                <a:spcPts val="900"/>
              </a:spcBef>
              <a:buClr>
                <a:srgbClr val="D1232B"/>
              </a:buClr>
            </a:pPr>
            <a:r>
              <a:rPr lang="en-US" sz="2200" b="1">
                <a:latin typeface="+mj-lt"/>
                <a:ea typeface="Omnes" charset="0"/>
                <a:cs typeface="Omnes" charset="0"/>
              </a:rPr>
              <a:t>Platform exploitation</a:t>
            </a:r>
          </a:p>
        </p:txBody>
      </p:sp>
      <p:sp>
        <p:nvSpPr>
          <p:cNvPr id="18" name="TextBox 17">
            <a:extLst>
              <a:ext uri="{FF2B5EF4-FFF2-40B4-BE49-F238E27FC236}">
                <a16:creationId xmlns:a16="http://schemas.microsoft.com/office/drawing/2014/main" id="{B3254447-92C8-D95A-DCAF-DD8A9351B765}"/>
              </a:ext>
            </a:extLst>
          </p:cNvPr>
          <p:cNvSpPr txBox="1"/>
          <p:nvPr/>
        </p:nvSpPr>
        <p:spPr bwMode="gray">
          <a:xfrm>
            <a:off x="992585" y="4174330"/>
            <a:ext cx="2893740" cy="1034129"/>
          </a:xfrm>
          <a:prstGeom prst="rect">
            <a:avLst/>
          </a:prstGeom>
          <a:noFill/>
        </p:spPr>
        <p:txBody>
          <a:bodyPr wrap="square" rtlCol="0">
            <a:spAutoFit/>
          </a:bodyPr>
          <a:lstStyle/>
          <a:p>
            <a:pPr algn="ctr" defTabSz="685355">
              <a:lnSpc>
                <a:spcPct val="90000"/>
              </a:lnSpc>
              <a:spcBef>
                <a:spcPts val="900"/>
              </a:spcBef>
              <a:buClr>
                <a:srgbClr val="D1232B"/>
              </a:buClr>
            </a:pPr>
            <a:r>
              <a:rPr lang="en-US" sz="1700" dirty="0">
                <a:solidFill>
                  <a:schemeClr val="bg1"/>
                </a:solidFill>
                <a:latin typeface="+mj-lt"/>
                <a:ea typeface="Omnes" charset="0"/>
                <a:cs typeface="Omnes" charset="0"/>
              </a:rPr>
              <a:t>Project delivered using Platform and Implementation </a:t>
            </a:r>
            <a:br>
              <a:rPr lang="en-US" sz="1700" dirty="0">
                <a:solidFill>
                  <a:schemeClr val="bg1"/>
                </a:solidFill>
                <a:latin typeface="+mj-lt"/>
                <a:ea typeface="Omnes" charset="0"/>
                <a:cs typeface="Omnes" charset="0"/>
              </a:rPr>
            </a:br>
            <a:r>
              <a:rPr lang="en-US" sz="1700" dirty="0">
                <a:solidFill>
                  <a:schemeClr val="bg1"/>
                </a:solidFill>
                <a:latin typeface="+mj-lt"/>
                <a:ea typeface="Omnes" charset="0"/>
                <a:cs typeface="Omnes" charset="0"/>
              </a:rPr>
              <a:t>best practice</a:t>
            </a:r>
          </a:p>
        </p:txBody>
      </p:sp>
      <p:sp>
        <p:nvSpPr>
          <p:cNvPr id="19" name="TextBox 18">
            <a:extLst>
              <a:ext uri="{FF2B5EF4-FFF2-40B4-BE49-F238E27FC236}">
                <a16:creationId xmlns:a16="http://schemas.microsoft.com/office/drawing/2014/main" id="{2462B2EE-0EC2-149D-1725-0A7C4027048F}"/>
              </a:ext>
            </a:extLst>
          </p:cNvPr>
          <p:cNvSpPr txBox="1"/>
          <p:nvPr/>
        </p:nvSpPr>
        <p:spPr bwMode="gray">
          <a:xfrm>
            <a:off x="4549700" y="4174330"/>
            <a:ext cx="2893740" cy="1034129"/>
          </a:xfrm>
          <a:prstGeom prst="rect">
            <a:avLst/>
          </a:prstGeom>
          <a:noFill/>
        </p:spPr>
        <p:txBody>
          <a:bodyPr wrap="square" rtlCol="0">
            <a:spAutoFit/>
          </a:bodyPr>
          <a:lstStyle/>
          <a:p>
            <a:pPr algn="ctr" defTabSz="685355">
              <a:lnSpc>
                <a:spcPct val="90000"/>
              </a:lnSpc>
              <a:spcBef>
                <a:spcPts val="900"/>
              </a:spcBef>
              <a:buClr>
                <a:srgbClr val="D1232B"/>
              </a:buClr>
            </a:pPr>
            <a:r>
              <a:rPr lang="en-US" sz="1700" dirty="0">
                <a:latin typeface="+mj-lt"/>
                <a:ea typeface="Omnes" charset="0"/>
                <a:cs typeface="Omnes" charset="0"/>
              </a:rPr>
              <a:t>Leaves a platform </a:t>
            </a:r>
            <a:br>
              <a:rPr lang="en-US" sz="1700" dirty="0">
                <a:latin typeface="+mj-lt"/>
                <a:ea typeface="Omnes" charset="0"/>
                <a:cs typeface="Omnes" charset="0"/>
              </a:rPr>
            </a:br>
            <a:r>
              <a:rPr lang="en-US" sz="1700" dirty="0">
                <a:latin typeface="+mj-lt"/>
                <a:ea typeface="Omnes" charset="0"/>
                <a:cs typeface="Omnes" charset="0"/>
              </a:rPr>
              <a:t>that is upgradeable, manageable, and </a:t>
            </a:r>
            <a:br>
              <a:rPr lang="en-US" sz="1700" dirty="0">
                <a:latin typeface="+mj-lt"/>
                <a:ea typeface="Omnes" charset="0"/>
                <a:cs typeface="Omnes" charset="0"/>
              </a:rPr>
            </a:br>
            <a:r>
              <a:rPr lang="en-US" sz="1700" dirty="0">
                <a:latin typeface="+mj-lt"/>
                <a:ea typeface="Omnes" charset="0"/>
                <a:cs typeface="Omnes" charset="0"/>
              </a:rPr>
              <a:t>supported</a:t>
            </a:r>
          </a:p>
        </p:txBody>
      </p:sp>
      <p:sp>
        <p:nvSpPr>
          <p:cNvPr id="20" name="TextBox 19">
            <a:extLst>
              <a:ext uri="{FF2B5EF4-FFF2-40B4-BE49-F238E27FC236}">
                <a16:creationId xmlns:a16="http://schemas.microsoft.com/office/drawing/2014/main" id="{C4D3C75E-292B-D442-A6C8-53275A9B34E3}"/>
              </a:ext>
            </a:extLst>
          </p:cNvPr>
          <p:cNvSpPr txBox="1"/>
          <p:nvPr/>
        </p:nvSpPr>
        <p:spPr bwMode="gray">
          <a:xfrm>
            <a:off x="8177637" y="4174330"/>
            <a:ext cx="2893740" cy="1269578"/>
          </a:xfrm>
          <a:prstGeom prst="rect">
            <a:avLst/>
          </a:prstGeom>
          <a:noFill/>
        </p:spPr>
        <p:txBody>
          <a:bodyPr wrap="square" rtlCol="0">
            <a:spAutoFit/>
          </a:bodyPr>
          <a:lstStyle/>
          <a:p>
            <a:pPr algn="ctr" defTabSz="685355">
              <a:lnSpc>
                <a:spcPct val="90000"/>
              </a:lnSpc>
              <a:spcBef>
                <a:spcPts val="900"/>
              </a:spcBef>
              <a:buClr>
                <a:srgbClr val="D1232B"/>
              </a:buClr>
            </a:pPr>
            <a:r>
              <a:rPr lang="en-US" sz="1700" dirty="0">
                <a:solidFill>
                  <a:schemeClr val="bg1"/>
                </a:solidFill>
                <a:latin typeface="+mj-lt"/>
                <a:ea typeface="Omnes" charset="0"/>
                <a:cs typeface="Omnes" charset="0"/>
              </a:rPr>
              <a:t>Provides the fastest </a:t>
            </a:r>
            <a:br>
              <a:rPr lang="en-US" sz="1700" dirty="0">
                <a:solidFill>
                  <a:schemeClr val="bg1"/>
                </a:solidFill>
                <a:latin typeface="+mj-lt"/>
                <a:ea typeface="Omnes" charset="0"/>
                <a:cs typeface="Omnes" charset="0"/>
              </a:rPr>
            </a:br>
            <a:r>
              <a:rPr lang="en-US" sz="1700" dirty="0">
                <a:solidFill>
                  <a:schemeClr val="bg1"/>
                </a:solidFill>
                <a:latin typeface="+mj-lt"/>
                <a:ea typeface="Omnes" charset="0"/>
                <a:cs typeface="Omnes" charset="0"/>
              </a:rPr>
              <a:t>and easiest path to implementing new functionality as it </a:t>
            </a:r>
            <a:br>
              <a:rPr lang="en-US" sz="1700" dirty="0">
                <a:solidFill>
                  <a:schemeClr val="bg1"/>
                </a:solidFill>
                <a:latin typeface="+mj-lt"/>
                <a:ea typeface="Omnes" charset="0"/>
                <a:cs typeface="Omnes" charset="0"/>
              </a:rPr>
            </a:br>
            <a:r>
              <a:rPr lang="en-US" sz="1700" dirty="0">
                <a:solidFill>
                  <a:schemeClr val="bg1"/>
                </a:solidFill>
                <a:latin typeface="+mj-lt"/>
                <a:ea typeface="Omnes" charset="0"/>
                <a:cs typeface="Omnes" charset="0"/>
              </a:rPr>
              <a:t>is released</a:t>
            </a:r>
          </a:p>
        </p:txBody>
      </p:sp>
      <p:sp>
        <p:nvSpPr>
          <p:cNvPr id="35" name="Freeform: Shape 34">
            <a:extLst>
              <a:ext uri="{FF2B5EF4-FFF2-40B4-BE49-F238E27FC236}">
                <a16:creationId xmlns:a16="http://schemas.microsoft.com/office/drawing/2014/main" id="{DE0C1E8F-973A-2CF1-B4D2-DCE9B6555151}"/>
              </a:ext>
            </a:extLst>
          </p:cNvPr>
          <p:cNvSpPr/>
          <p:nvPr/>
        </p:nvSpPr>
        <p:spPr>
          <a:xfrm>
            <a:off x="6755251" y="3374547"/>
            <a:ext cx="410400" cy="410400"/>
          </a:xfrm>
          <a:custGeom>
            <a:avLst/>
            <a:gdLst>
              <a:gd name="connsiteX0" fmla="*/ 0 w 410400"/>
              <a:gd name="connsiteY0" fmla="*/ 0 h 410400"/>
              <a:gd name="connsiteX1" fmla="*/ 410400 w 410400"/>
              <a:gd name="connsiteY1" fmla="*/ 0 h 410400"/>
              <a:gd name="connsiteX2" fmla="*/ 410400 w 410400"/>
              <a:gd name="connsiteY2" fmla="*/ 410400 h 410400"/>
              <a:gd name="connsiteX3" fmla="*/ 0 w 410400"/>
              <a:gd name="connsiteY3" fmla="*/ 410400 h 410400"/>
            </a:gdLst>
            <a:ahLst/>
            <a:cxnLst>
              <a:cxn ang="0">
                <a:pos x="connsiteX0" y="connsiteY0"/>
              </a:cxn>
              <a:cxn ang="0">
                <a:pos x="connsiteX1" y="connsiteY1"/>
              </a:cxn>
              <a:cxn ang="0">
                <a:pos x="connsiteX2" y="connsiteY2"/>
              </a:cxn>
              <a:cxn ang="0">
                <a:pos x="connsiteX3" y="connsiteY3"/>
              </a:cxn>
            </a:cxnLst>
            <a:rect l="l" t="t" r="r" b="b"/>
            <a:pathLst>
              <a:path w="410400" h="410400">
                <a:moveTo>
                  <a:pt x="0" y="0"/>
                </a:moveTo>
                <a:lnTo>
                  <a:pt x="410400" y="0"/>
                </a:lnTo>
                <a:lnTo>
                  <a:pt x="410400" y="410400"/>
                </a:lnTo>
                <a:lnTo>
                  <a:pt x="0" y="410400"/>
                </a:lnTo>
                <a:close/>
              </a:path>
            </a:pathLst>
          </a:custGeom>
          <a:noFill/>
          <a:ln w="12799" cap="flat">
            <a:noFill/>
            <a:prstDash val="solid"/>
            <a:miter/>
          </a:ln>
        </p:spPr>
        <p:txBody>
          <a:bodyPr rtlCol="0" anchor="ctr"/>
          <a:lstStyle/>
          <a:p>
            <a:endParaRPr lang="en-IN"/>
          </a:p>
        </p:txBody>
      </p:sp>
      <p:pic>
        <p:nvPicPr>
          <p:cNvPr id="37" name="Graphic 36">
            <a:extLst>
              <a:ext uri="{FF2B5EF4-FFF2-40B4-BE49-F238E27FC236}">
                <a16:creationId xmlns:a16="http://schemas.microsoft.com/office/drawing/2014/main" id="{8F4E3284-B42A-47F5-D337-49DAD8AFF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711" y="2968548"/>
            <a:ext cx="946639" cy="928078"/>
          </a:xfrm>
          <a:prstGeom prst="rect">
            <a:avLst/>
          </a:prstGeom>
        </p:spPr>
      </p:pic>
      <p:pic>
        <p:nvPicPr>
          <p:cNvPr id="38" name="Graphic 37">
            <a:extLst>
              <a:ext uri="{FF2B5EF4-FFF2-40B4-BE49-F238E27FC236}">
                <a16:creationId xmlns:a16="http://schemas.microsoft.com/office/drawing/2014/main" id="{D321EAD2-6FF4-21E1-09EE-B199E4119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0590" y="2900352"/>
            <a:ext cx="1064471" cy="1064471"/>
          </a:xfrm>
          <a:prstGeom prst="rect">
            <a:avLst/>
          </a:prstGeom>
        </p:spPr>
      </p:pic>
      <p:pic>
        <p:nvPicPr>
          <p:cNvPr id="39" name="Graphic 38">
            <a:extLst>
              <a:ext uri="{FF2B5EF4-FFF2-40B4-BE49-F238E27FC236}">
                <a16:creationId xmlns:a16="http://schemas.microsoft.com/office/drawing/2014/main" id="{7286204C-F4AB-ADD8-21F8-16F99D2443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052" y="2900352"/>
            <a:ext cx="1064471" cy="1064471"/>
          </a:xfrm>
          <a:prstGeom prst="rect">
            <a:avLst/>
          </a:prstGeom>
        </p:spPr>
      </p:pic>
    </p:spTree>
    <p:extLst>
      <p:ext uri="{BB962C8B-B14F-4D97-AF65-F5344CB8AC3E}">
        <p14:creationId xmlns:p14="http://schemas.microsoft.com/office/powerpoint/2010/main" val="19293972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Decision making guidelines</a:t>
            </a:r>
          </a:p>
        </p:txBody>
      </p:sp>
      <p:cxnSp>
        <p:nvCxnSpPr>
          <p:cNvPr id="33" name="Straight Connector 32">
            <a:extLst>
              <a:ext uri="{FF2B5EF4-FFF2-40B4-BE49-F238E27FC236}">
                <a16:creationId xmlns:a16="http://schemas.microsoft.com/office/drawing/2014/main" id="{2A67E411-CC43-3666-6F7E-1355C5AAFB07}"/>
              </a:ext>
            </a:extLst>
          </p:cNvPr>
          <p:cNvCxnSpPr>
            <a:cxnSpLocks/>
          </p:cNvCxnSpPr>
          <p:nvPr/>
        </p:nvCxnSpPr>
        <p:spPr>
          <a:xfrm>
            <a:off x="3061903" y="1662365"/>
            <a:ext cx="0" cy="392193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B1FDC4-5EB5-9DB7-F35A-BC36B2190258}"/>
              </a:ext>
            </a:extLst>
          </p:cNvPr>
          <p:cNvCxnSpPr>
            <a:cxnSpLocks/>
          </p:cNvCxnSpPr>
          <p:nvPr/>
        </p:nvCxnSpPr>
        <p:spPr>
          <a:xfrm>
            <a:off x="6004174" y="1662366"/>
            <a:ext cx="0" cy="392193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E1293-4175-39DC-1D43-7C7E79E56E5F}"/>
              </a:ext>
            </a:extLst>
          </p:cNvPr>
          <p:cNvCxnSpPr>
            <a:cxnSpLocks/>
          </p:cNvCxnSpPr>
          <p:nvPr/>
        </p:nvCxnSpPr>
        <p:spPr>
          <a:xfrm>
            <a:off x="8946444" y="1662296"/>
            <a:ext cx="0" cy="392193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4C7A524-387A-AD3D-5CDE-422A7161F7F2}"/>
              </a:ext>
            </a:extLst>
          </p:cNvPr>
          <p:cNvSpPr/>
          <p:nvPr/>
        </p:nvSpPr>
        <p:spPr>
          <a:xfrm>
            <a:off x="505009" y="3047509"/>
            <a:ext cx="2171517" cy="2286134"/>
          </a:xfrm>
          <a:prstGeom prst="rect">
            <a:avLst/>
          </a:prstGeom>
        </p:spPr>
        <p:txBody>
          <a:bodyPr wrap="square">
            <a:spAutoFit/>
          </a:bodyPr>
          <a:lstStyle/>
          <a:p>
            <a:pPr lvl="0" algn="ctr" defTabSz="457017">
              <a:defRPr/>
            </a:pPr>
            <a:r>
              <a:rPr lang="en-US" sz="1800" dirty="0"/>
              <a:t>Don’t lose sight </a:t>
            </a:r>
          </a:p>
          <a:p>
            <a:pPr lvl="0" algn="ctr" defTabSz="457017">
              <a:defRPr/>
            </a:pPr>
            <a:r>
              <a:rPr lang="en-US" sz="1800" dirty="0"/>
              <a:t>of the </a:t>
            </a:r>
            <a:r>
              <a:rPr lang="en-US" sz="1800" b="1" dirty="0"/>
              <a:t>goal</a:t>
            </a:r>
            <a:r>
              <a:rPr lang="en-US" sz="1800" dirty="0"/>
              <a:t>! Focus on capturing data that will increase platform capabilities and streamline processes</a:t>
            </a:r>
          </a:p>
        </p:txBody>
      </p:sp>
      <p:sp>
        <p:nvSpPr>
          <p:cNvPr id="46" name="Rectangle 45">
            <a:extLst>
              <a:ext uri="{FF2B5EF4-FFF2-40B4-BE49-F238E27FC236}">
                <a16:creationId xmlns:a16="http://schemas.microsoft.com/office/drawing/2014/main" id="{9BC77542-E568-D023-A5F0-1F400CE9DAA7}"/>
              </a:ext>
            </a:extLst>
          </p:cNvPr>
          <p:cNvSpPr/>
          <p:nvPr/>
        </p:nvSpPr>
        <p:spPr>
          <a:xfrm>
            <a:off x="3447281" y="3047509"/>
            <a:ext cx="2171517" cy="2286134"/>
          </a:xfrm>
          <a:prstGeom prst="rect">
            <a:avLst/>
          </a:prstGeom>
        </p:spPr>
        <p:txBody>
          <a:bodyPr wrap="square">
            <a:spAutoFit/>
          </a:bodyPr>
          <a:lstStyle/>
          <a:p>
            <a:pPr lvl="0" algn="ctr" defTabSz="457017">
              <a:defRPr/>
            </a:pPr>
            <a:r>
              <a:rPr lang="en-US" sz="1800" dirty="0"/>
              <a:t>Closely examine </a:t>
            </a:r>
          </a:p>
          <a:p>
            <a:pPr lvl="0" algn="ctr" defTabSz="457017">
              <a:defRPr/>
            </a:pPr>
            <a:r>
              <a:rPr lang="en-US" sz="1800" dirty="0"/>
              <a:t>the additional </a:t>
            </a:r>
            <a:r>
              <a:rPr lang="en-US" sz="1800" b="1" dirty="0"/>
              <a:t>benefits</a:t>
            </a:r>
            <a:r>
              <a:rPr lang="en-US" sz="1800" dirty="0"/>
              <a:t> of capturing data compared to the additional </a:t>
            </a:r>
            <a:r>
              <a:rPr lang="en-US" sz="1800" b="1" dirty="0"/>
              <a:t>costs</a:t>
            </a:r>
            <a:r>
              <a:rPr lang="en-US" sz="1800" dirty="0"/>
              <a:t> incurred by maintaining it</a:t>
            </a:r>
          </a:p>
        </p:txBody>
      </p:sp>
      <p:sp>
        <p:nvSpPr>
          <p:cNvPr id="49" name="Rectangle 48">
            <a:extLst>
              <a:ext uri="{FF2B5EF4-FFF2-40B4-BE49-F238E27FC236}">
                <a16:creationId xmlns:a16="http://schemas.microsoft.com/office/drawing/2014/main" id="{02C670DC-FE87-85FB-9D6B-BB062E93B323}"/>
              </a:ext>
            </a:extLst>
          </p:cNvPr>
          <p:cNvSpPr/>
          <p:nvPr/>
        </p:nvSpPr>
        <p:spPr>
          <a:xfrm>
            <a:off x="9331821" y="3081001"/>
            <a:ext cx="2386045" cy="2011798"/>
          </a:xfrm>
          <a:prstGeom prst="rect">
            <a:avLst/>
          </a:prstGeom>
        </p:spPr>
        <p:txBody>
          <a:bodyPr wrap="square">
            <a:spAutoFit/>
          </a:bodyPr>
          <a:lstStyle/>
          <a:p>
            <a:pPr lvl="0" algn="ctr" defTabSz="457017">
              <a:defRPr/>
            </a:pPr>
            <a:r>
              <a:rPr lang="en-US" sz="1800" dirty="0"/>
              <a:t>Utilize </a:t>
            </a:r>
            <a:r>
              <a:rPr lang="en-US" sz="1800" b="1" dirty="0"/>
              <a:t>rapid prototyping </a:t>
            </a:r>
            <a:r>
              <a:rPr lang="en-US" sz="1800" dirty="0"/>
              <a:t>and </a:t>
            </a:r>
            <a:r>
              <a:rPr lang="en-US" sz="1800" b="1" dirty="0"/>
              <a:t>iterative development </a:t>
            </a:r>
            <a:r>
              <a:rPr lang="en-US" sz="1800" dirty="0"/>
              <a:t>to review and test the system to catch problems early on</a:t>
            </a:r>
          </a:p>
        </p:txBody>
      </p:sp>
      <p:sp>
        <p:nvSpPr>
          <p:cNvPr id="48" name="Rectangle 47">
            <a:extLst>
              <a:ext uri="{FF2B5EF4-FFF2-40B4-BE49-F238E27FC236}">
                <a16:creationId xmlns:a16="http://schemas.microsoft.com/office/drawing/2014/main" id="{B305B0F8-8A12-21CE-AB5E-7D38BFBC6B22}"/>
              </a:ext>
            </a:extLst>
          </p:cNvPr>
          <p:cNvSpPr/>
          <p:nvPr/>
        </p:nvSpPr>
        <p:spPr>
          <a:xfrm>
            <a:off x="6389551" y="3081001"/>
            <a:ext cx="2171517" cy="2560471"/>
          </a:xfrm>
          <a:prstGeom prst="rect">
            <a:avLst/>
          </a:prstGeom>
        </p:spPr>
        <p:txBody>
          <a:bodyPr wrap="square">
            <a:spAutoFit/>
          </a:bodyPr>
          <a:lstStyle/>
          <a:p>
            <a:pPr lvl="0" algn="ctr" defTabSz="457017">
              <a:defRPr/>
            </a:pPr>
            <a:r>
              <a:rPr lang="en-US" sz="1800" dirty="0"/>
              <a:t>Follow the </a:t>
            </a:r>
            <a:r>
              <a:rPr lang="en-US" sz="1800" b="1" dirty="0"/>
              <a:t>80/20 rule</a:t>
            </a:r>
            <a:r>
              <a:rPr lang="en-US" sz="1800" dirty="0"/>
              <a:t>. What decisions will accommodate </a:t>
            </a:r>
            <a:br>
              <a:rPr lang="en-US" sz="1800" dirty="0"/>
            </a:br>
            <a:r>
              <a:rPr lang="en-US" sz="1800" dirty="0"/>
              <a:t>80% of your situations. </a:t>
            </a:r>
            <a:br>
              <a:rPr lang="en-US" sz="1800" dirty="0"/>
            </a:br>
            <a:r>
              <a:rPr lang="en-US" sz="1800" dirty="0"/>
              <a:t>Do not let exceptions derail the entire process</a:t>
            </a:r>
          </a:p>
        </p:txBody>
      </p:sp>
      <p:pic>
        <p:nvPicPr>
          <p:cNvPr id="29" name="Picture 28">
            <a:extLst>
              <a:ext uri="{FF2B5EF4-FFF2-40B4-BE49-F238E27FC236}">
                <a16:creationId xmlns:a16="http://schemas.microsoft.com/office/drawing/2014/main" id="{8082FEE1-71E7-BA48-4253-5E56852C31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58775" y="1736870"/>
            <a:ext cx="1033069" cy="1027905"/>
          </a:xfrm>
          <a:prstGeom prst="rect">
            <a:avLst/>
          </a:prstGeom>
        </p:spPr>
      </p:pic>
      <p:pic>
        <p:nvPicPr>
          <p:cNvPr id="66" name="Graphic 65">
            <a:extLst>
              <a:ext uri="{FF2B5EF4-FFF2-40B4-BE49-F238E27FC236}">
                <a16:creationId xmlns:a16="http://schemas.microsoft.com/office/drawing/2014/main" id="{A7019BB0-A59B-04B6-5B71-E2AB9410E5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8289" y="1766072"/>
            <a:ext cx="969500" cy="969500"/>
          </a:xfrm>
          <a:prstGeom prst="rect">
            <a:avLst/>
          </a:prstGeom>
        </p:spPr>
      </p:pic>
      <p:pic>
        <p:nvPicPr>
          <p:cNvPr id="67" name="Graphic 66">
            <a:extLst>
              <a:ext uri="{FF2B5EF4-FFF2-40B4-BE49-F238E27FC236}">
                <a16:creationId xmlns:a16="http://schemas.microsoft.com/office/drawing/2014/main" id="{2BC8FF5D-088D-22D9-21B8-D44902098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6017" y="1766072"/>
            <a:ext cx="969500" cy="969500"/>
          </a:xfrm>
          <a:prstGeom prst="rect">
            <a:avLst/>
          </a:prstGeom>
        </p:spPr>
      </p:pic>
      <p:pic>
        <p:nvPicPr>
          <p:cNvPr id="68" name="Graphic 67">
            <a:extLst>
              <a:ext uri="{FF2B5EF4-FFF2-40B4-BE49-F238E27FC236}">
                <a16:creationId xmlns:a16="http://schemas.microsoft.com/office/drawing/2014/main" id="{F4EC733C-44BB-6D09-37FD-EDFAC9E34F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40093" y="1766072"/>
            <a:ext cx="969500" cy="969500"/>
          </a:xfrm>
          <a:prstGeom prst="rect">
            <a:avLst/>
          </a:prstGeom>
        </p:spPr>
      </p:pic>
      <p:sp>
        <p:nvSpPr>
          <p:cNvPr id="14" name="Rectangle 13">
            <a:extLst>
              <a:ext uri="{FF2B5EF4-FFF2-40B4-BE49-F238E27FC236}">
                <a16:creationId xmlns:a16="http://schemas.microsoft.com/office/drawing/2014/main" id="{999195E2-EAA4-D482-5A21-ED0B95BD8206}"/>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Edit as appropriate</a:t>
            </a:r>
          </a:p>
        </p:txBody>
      </p:sp>
    </p:spTree>
    <p:extLst>
      <p:ext uri="{BB962C8B-B14F-4D97-AF65-F5344CB8AC3E}">
        <p14:creationId xmlns:p14="http://schemas.microsoft.com/office/powerpoint/2010/main" val="35271643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6A00-B446-454E-A248-91118A28A16B}"/>
              </a:ext>
            </a:extLst>
          </p:cNvPr>
          <p:cNvSpPr>
            <a:spLocks noGrp="1"/>
          </p:cNvSpPr>
          <p:nvPr>
            <p:ph type="title"/>
          </p:nvPr>
        </p:nvSpPr>
        <p:spPr/>
        <p:txBody>
          <a:bodyPr/>
          <a:lstStyle/>
          <a:p>
            <a:r>
              <a:rPr lang="en-US"/>
              <a:t>FAQs</a:t>
            </a:r>
          </a:p>
        </p:txBody>
      </p:sp>
      <p:sp>
        <p:nvSpPr>
          <p:cNvPr id="3" name="Content Placeholder 2">
            <a:extLst>
              <a:ext uri="{FF2B5EF4-FFF2-40B4-BE49-F238E27FC236}">
                <a16:creationId xmlns:a16="http://schemas.microsoft.com/office/drawing/2014/main" id="{5ECCC03A-40D1-434B-8385-448B3E4B5CF0}"/>
              </a:ext>
            </a:extLst>
          </p:cNvPr>
          <p:cNvSpPr>
            <a:spLocks noGrp="1"/>
          </p:cNvSpPr>
          <p:nvPr>
            <p:ph idx="1"/>
          </p:nvPr>
        </p:nvSpPr>
        <p:spPr/>
        <p:txBody>
          <a:bodyPr/>
          <a:lstStyle/>
          <a:p>
            <a:r>
              <a:rPr lang="en-US" b="1"/>
              <a:t>How can I provide feed on this asset or other parts of Now Create?</a:t>
            </a:r>
            <a:r>
              <a:rPr lang="en-US"/>
              <a:t> </a:t>
            </a:r>
            <a:r>
              <a:rPr lang="en-GB"/>
              <a:t>The </a:t>
            </a:r>
            <a:r>
              <a:rPr lang="en-GB">
                <a:hlinkClick r:id="rId2"/>
              </a:rPr>
              <a:t>Now Create</a:t>
            </a:r>
            <a:r>
              <a:rPr lang="en-GB"/>
              <a:t> has a number of feedback buttons throughout the portal. When opening an asset, before you download it, there is a feedback button in the bottom right of the screen. Click on it and a small form will appear for you to leave specific feedback regarding the asset you are accessing.</a:t>
            </a:r>
            <a:endParaRPr lang="en-US"/>
          </a:p>
          <a:p>
            <a:r>
              <a:rPr lang="en-US" b="1"/>
              <a:t>If we use this deck, or slides from this deck, are we breaking any copyright?  </a:t>
            </a:r>
            <a:r>
              <a:rPr lang="en-US"/>
              <a:t>No. We designed this deck to be used by our whole ecosystem.</a:t>
            </a:r>
          </a:p>
          <a:p>
            <a:r>
              <a:rPr lang="en-US" b="1"/>
              <a:t>What should I do if I don’t need all of the content contained within this, or other assets?  </a:t>
            </a:r>
            <a:r>
              <a:rPr lang="en-US"/>
              <a:t>You can either hide or delete the slide(s). You may also want to move the slide(s) to the end of the presentation, review it when you have finished updating the asset for your own use, and then deleting any content you don’t need. Remember to regularly check Now Create to make sure you have the most up-to-date asset.</a:t>
            </a:r>
          </a:p>
          <a:p>
            <a:endParaRPr lang="en-US"/>
          </a:p>
          <a:p>
            <a:pPr lvl="1"/>
            <a:endParaRPr lang="en-US" b="1"/>
          </a:p>
          <a:p>
            <a:pPr lvl="1"/>
            <a:endParaRPr lang="en-US"/>
          </a:p>
        </p:txBody>
      </p:sp>
      <p:sp>
        <p:nvSpPr>
          <p:cNvPr id="4" name="Text Placeholder 3">
            <a:extLst>
              <a:ext uri="{FF2B5EF4-FFF2-40B4-BE49-F238E27FC236}">
                <a16:creationId xmlns:a16="http://schemas.microsoft.com/office/drawing/2014/main" id="{47CC1891-44B1-8B4D-B1BF-3DE733608C2F}"/>
              </a:ext>
            </a:extLst>
          </p:cNvPr>
          <p:cNvSpPr>
            <a:spLocks noGrp="1"/>
          </p:cNvSpPr>
          <p:nvPr>
            <p:ph type="body" sz="quarter" idx="13"/>
          </p:nvPr>
        </p:nvSpPr>
        <p:spPr/>
        <p:txBody>
          <a:bodyPr/>
          <a:lstStyle/>
          <a:p>
            <a:r>
              <a:rPr lang="en-US" b="1">
                <a:solidFill>
                  <a:srgbClr val="FFDE1D"/>
                </a:solidFill>
              </a:rPr>
              <a:t>PLEASE REMOVE THIS SLIDE BEFORE PRESENTING</a:t>
            </a:r>
          </a:p>
          <a:p>
            <a:endParaRPr lang="en-US"/>
          </a:p>
        </p:txBody>
      </p:sp>
    </p:spTree>
    <p:extLst>
      <p:ext uri="{BB962C8B-B14F-4D97-AF65-F5344CB8AC3E}">
        <p14:creationId xmlns:p14="http://schemas.microsoft.com/office/powerpoint/2010/main" val="349115165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Internal decision-making guidelines</a:t>
            </a:r>
          </a:p>
        </p:txBody>
      </p:sp>
      <p:cxnSp>
        <p:nvCxnSpPr>
          <p:cNvPr id="33" name="Straight Connector 32">
            <a:extLst>
              <a:ext uri="{FF2B5EF4-FFF2-40B4-BE49-F238E27FC236}">
                <a16:creationId xmlns:a16="http://schemas.microsoft.com/office/drawing/2014/main" id="{2A67E411-CC43-3666-6F7E-1355C5AAFB07}"/>
              </a:ext>
            </a:extLst>
          </p:cNvPr>
          <p:cNvCxnSpPr>
            <a:cxnSpLocks/>
          </p:cNvCxnSpPr>
          <p:nvPr/>
        </p:nvCxnSpPr>
        <p:spPr>
          <a:xfrm>
            <a:off x="3061903" y="1662365"/>
            <a:ext cx="0" cy="392193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B1FDC4-5EB5-9DB7-F35A-BC36B2190258}"/>
              </a:ext>
            </a:extLst>
          </p:cNvPr>
          <p:cNvCxnSpPr>
            <a:cxnSpLocks/>
          </p:cNvCxnSpPr>
          <p:nvPr/>
        </p:nvCxnSpPr>
        <p:spPr>
          <a:xfrm>
            <a:off x="6004174" y="1662366"/>
            <a:ext cx="0" cy="392193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E1293-4175-39DC-1D43-7C7E79E56E5F}"/>
              </a:ext>
            </a:extLst>
          </p:cNvPr>
          <p:cNvCxnSpPr>
            <a:cxnSpLocks/>
          </p:cNvCxnSpPr>
          <p:nvPr/>
        </p:nvCxnSpPr>
        <p:spPr>
          <a:xfrm>
            <a:off x="8946444" y="1662296"/>
            <a:ext cx="0" cy="392193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4C7A524-387A-AD3D-5CDE-422A7161F7F2}"/>
              </a:ext>
            </a:extLst>
          </p:cNvPr>
          <p:cNvSpPr/>
          <p:nvPr/>
        </p:nvSpPr>
        <p:spPr>
          <a:xfrm>
            <a:off x="505009" y="3047509"/>
            <a:ext cx="2171517" cy="2031325"/>
          </a:xfrm>
          <a:prstGeom prst="rect">
            <a:avLst/>
          </a:prstGeom>
        </p:spPr>
        <p:txBody>
          <a:bodyPr wrap="square">
            <a:spAutoFit/>
          </a:bodyPr>
          <a:lstStyle/>
          <a:p>
            <a:pPr lvl="0" algn="ctr" defTabSz="457017">
              <a:defRPr/>
            </a:pPr>
            <a:r>
              <a:rPr lang="en-US" sz="1800" dirty="0"/>
              <a:t>Information </a:t>
            </a:r>
            <a:r>
              <a:rPr lang="en-US" sz="1800" b="1" dirty="0"/>
              <a:t>Security.</a:t>
            </a:r>
            <a:br>
              <a:rPr lang="en-US" sz="1800" dirty="0"/>
            </a:br>
            <a:r>
              <a:rPr lang="en-US" sz="1800" dirty="0"/>
              <a:t>Carefully consider who needs access to sensitive information.</a:t>
            </a:r>
          </a:p>
        </p:txBody>
      </p:sp>
      <p:sp>
        <p:nvSpPr>
          <p:cNvPr id="46" name="Rectangle 45">
            <a:extLst>
              <a:ext uri="{FF2B5EF4-FFF2-40B4-BE49-F238E27FC236}">
                <a16:creationId xmlns:a16="http://schemas.microsoft.com/office/drawing/2014/main" id="{9BC77542-E568-D023-A5F0-1F400CE9DAA7}"/>
              </a:ext>
            </a:extLst>
          </p:cNvPr>
          <p:cNvSpPr/>
          <p:nvPr/>
        </p:nvSpPr>
        <p:spPr>
          <a:xfrm>
            <a:off x="3447281" y="3047509"/>
            <a:ext cx="2171517" cy="2031325"/>
          </a:xfrm>
          <a:prstGeom prst="rect">
            <a:avLst/>
          </a:prstGeom>
        </p:spPr>
        <p:txBody>
          <a:bodyPr wrap="square">
            <a:spAutoFit/>
          </a:bodyPr>
          <a:lstStyle/>
          <a:p>
            <a:pPr lvl="0" algn="ctr" defTabSz="457017">
              <a:defRPr/>
            </a:pPr>
            <a:r>
              <a:rPr lang="en-US" sz="1800" b="1" dirty="0"/>
              <a:t>Change management.</a:t>
            </a:r>
          </a:p>
          <a:p>
            <a:pPr lvl="0" algn="ctr" defTabSz="457017">
              <a:defRPr/>
            </a:pPr>
            <a:r>
              <a:rPr lang="en-US" sz="1800" dirty="0"/>
              <a:t>Don’t ignore or avoid difficult decisions. Escalate when needed.</a:t>
            </a:r>
          </a:p>
        </p:txBody>
      </p:sp>
      <p:sp>
        <p:nvSpPr>
          <p:cNvPr id="49" name="Rectangle 48">
            <a:extLst>
              <a:ext uri="{FF2B5EF4-FFF2-40B4-BE49-F238E27FC236}">
                <a16:creationId xmlns:a16="http://schemas.microsoft.com/office/drawing/2014/main" id="{02C670DC-FE87-85FB-9D6B-BB062E93B323}"/>
              </a:ext>
            </a:extLst>
          </p:cNvPr>
          <p:cNvSpPr/>
          <p:nvPr/>
        </p:nvSpPr>
        <p:spPr>
          <a:xfrm>
            <a:off x="9331821" y="3081001"/>
            <a:ext cx="2386045" cy="1200329"/>
          </a:xfrm>
          <a:prstGeom prst="rect">
            <a:avLst/>
          </a:prstGeom>
        </p:spPr>
        <p:txBody>
          <a:bodyPr wrap="square">
            <a:spAutoFit/>
          </a:bodyPr>
          <a:lstStyle/>
          <a:p>
            <a:pPr lvl="0" algn="ctr" defTabSz="457017">
              <a:defRPr/>
            </a:pPr>
            <a:r>
              <a:rPr lang="en-US" sz="1800" dirty="0"/>
              <a:t>Strive for </a:t>
            </a:r>
            <a:r>
              <a:rPr lang="en-US" sz="1800" b="1" dirty="0"/>
              <a:t>standardization</a:t>
            </a:r>
            <a:r>
              <a:rPr lang="en-US" sz="1800" dirty="0"/>
              <a:t>.  Exceptions should </a:t>
            </a:r>
          </a:p>
          <a:p>
            <a:pPr lvl="0" algn="ctr" defTabSz="457017">
              <a:defRPr/>
            </a:pPr>
            <a:r>
              <a:rPr lang="en-US" sz="1800" dirty="0"/>
              <a:t>be approved.  </a:t>
            </a:r>
          </a:p>
        </p:txBody>
      </p:sp>
      <p:sp>
        <p:nvSpPr>
          <p:cNvPr id="48" name="Rectangle 47">
            <a:extLst>
              <a:ext uri="{FF2B5EF4-FFF2-40B4-BE49-F238E27FC236}">
                <a16:creationId xmlns:a16="http://schemas.microsoft.com/office/drawing/2014/main" id="{B305B0F8-8A12-21CE-AB5E-7D38BFBC6B22}"/>
              </a:ext>
            </a:extLst>
          </p:cNvPr>
          <p:cNvSpPr/>
          <p:nvPr/>
        </p:nvSpPr>
        <p:spPr>
          <a:xfrm>
            <a:off x="6389551" y="3081001"/>
            <a:ext cx="2171517" cy="1754326"/>
          </a:xfrm>
          <a:prstGeom prst="rect">
            <a:avLst/>
          </a:prstGeom>
        </p:spPr>
        <p:txBody>
          <a:bodyPr wrap="square">
            <a:spAutoFit/>
          </a:bodyPr>
          <a:lstStyle/>
          <a:p>
            <a:pPr algn="ctr"/>
            <a:r>
              <a:rPr lang="en-US" sz="1800" dirty="0"/>
              <a:t>Avoid the need for changes by avoiding introducing the </a:t>
            </a:r>
            <a:br>
              <a:rPr lang="en-US" sz="1800" dirty="0"/>
            </a:br>
            <a:r>
              <a:rPr lang="en-US" sz="1800" b="1" dirty="0"/>
              <a:t>non-essentials</a:t>
            </a:r>
            <a:r>
              <a:rPr lang="en-US" sz="1800" dirty="0"/>
              <a:t> into the mix. </a:t>
            </a:r>
          </a:p>
        </p:txBody>
      </p:sp>
      <p:pic>
        <p:nvPicPr>
          <p:cNvPr id="73" name="Graphic 72">
            <a:extLst>
              <a:ext uri="{FF2B5EF4-FFF2-40B4-BE49-F238E27FC236}">
                <a16:creationId xmlns:a16="http://schemas.microsoft.com/office/drawing/2014/main" id="{81FE49C7-60FF-445A-BC14-3BF06EE66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8289" y="1860723"/>
            <a:ext cx="969500" cy="969500"/>
          </a:xfrm>
          <a:prstGeom prst="rect">
            <a:avLst/>
          </a:prstGeom>
        </p:spPr>
      </p:pic>
      <p:pic>
        <p:nvPicPr>
          <p:cNvPr id="74" name="Graphic 73">
            <a:extLst>
              <a:ext uri="{FF2B5EF4-FFF2-40B4-BE49-F238E27FC236}">
                <a16:creationId xmlns:a16="http://schemas.microsoft.com/office/drawing/2014/main" id="{FC32ECEE-718E-1C10-C91C-2AF90D21B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2084" y="1812248"/>
            <a:ext cx="1066450" cy="1066450"/>
          </a:xfrm>
          <a:prstGeom prst="rect">
            <a:avLst/>
          </a:prstGeom>
        </p:spPr>
      </p:pic>
      <p:pic>
        <p:nvPicPr>
          <p:cNvPr id="75" name="Graphic 74">
            <a:extLst>
              <a:ext uri="{FF2B5EF4-FFF2-40B4-BE49-F238E27FC236}">
                <a16:creationId xmlns:a16="http://schemas.microsoft.com/office/drawing/2014/main" id="{C9C97430-37E5-3AFF-AB1D-7CD17C8678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91618" y="1812248"/>
            <a:ext cx="1066450" cy="1066450"/>
          </a:xfrm>
          <a:prstGeom prst="rect">
            <a:avLst/>
          </a:prstGeom>
        </p:spPr>
      </p:pic>
      <p:pic>
        <p:nvPicPr>
          <p:cNvPr id="76" name="Graphic 75">
            <a:extLst>
              <a:ext uri="{FF2B5EF4-FFF2-40B4-BE49-F238E27FC236}">
                <a16:creationId xmlns:a16="http://schemas.microsoft.com/office/drawing/2014/main" id="{80D6773A-A490-E74D-2275-B77435EBFE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4220" y="1758926"/>
            <a:ext cx="1173095" cy="1173095"/>
          </a:xfrm>
          <a:prstGeom prst="rect">
            <a:avLst/>
          </a:prstGeom>
        </p:spPr>
      </p:pic>
      <p:sp>
        <p:nvSpPr>
          <p:cNvPr id="14" name="Rectangle 13">
            <a:extLst>
              <a:ext uri="{FF2B5EF4-FFF2-40B4-BE49-F238E27FC236}">
                <a16:creationId xmlns:a16="http://schemas.microsoft.com/office/drawing/2014/main" id="{D5D06712-1047-CDB3-008C-C3B7CEEB4B8C}"/>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Edit as appropriate</a:t>
            </a:r>
          </a:p>
        </p:txBody>
      </p:sp>
    </p:spTree>
    <p:extLst>
      <p:ext uri="{BB962C8B-B14F-4D97-AF65-F5344CB8AC3E}">
        <p14:creationId xmlns:p14="http://schemas.microsoft.com/office/powerpoint/2010/main" val="87005774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7165-909E-4F54-AC04-8B1BF49070CE}"/>
              </a:ext>
            </a:extLst>
          </p:cNvPr>
          <p:cNvSpPr>
            <a:spLocks noGrp="1"/>
          </p:cNvSpPr>
          <p:nvPr>
            <p:ph type="title"/>
          </p:nvPr>
        </p:nvSpPr>
        <p:spPr>
          <a:xfrm>
            <a:off x="449251" y="320902"/>
            <a:ext cx="11188711" cy="641123"/>
          </a:xfrm>
        </p:spPr>
        <p:txBody>
          <a:bodyPr/>
          <a:lstStyle/>
          <a:p>
            <a:r>
              <a:rPr lang="en-US" dirty="0"/>
              <a:t>Escalation process</a:t>
            </a:r>
          </a:p>
        </p:txBody>
      </p:sp>
      <p:sp>
        <p:nvSpPr>
          <p:cNvPr id="4" name="Freeform: Shape 3">
            <a:extLst>
              <a:ext uri="{FF2B5EF4-FFF2-40B4-BE49-F238E27FC236}">
                <a16:creationId xmlns:a16="http://schemas.microsoft.com/office/drawing/2014/main" id="{EBCA20E4-20E4-3F9E-2F92-7D127F8E91CD}"/>
              </a:ext>
            </a:extLst>
          </p:cNvPr>
          <p:cNvSpPr/>
          <p:nvPr/>
        </p:nvSpPr>
        <p:spPr>
          <a:xfrm>
            <a:off x="1856863" y="1889642"/>
            <a:ext cx="2485442" cy="2485442"/>
          </a:xfrm>
          <a:custGeom>
            <a:avLst/>
            <a:gdLst>
              <a:gd name="connsiteX0" fmla="*/ 0 w 3260400"/>
              <a:gd name="connsiteY0" fmla="*/ 1630200 h 3260400"/>
              <a:gd name="connsiteX1" fmla="*/ 1630200 w 3260400"/>
              <a:gd name="connsiteY1" fmla="*/ 0 h 3260400"/>
              <a:gd name="connsiteX2" fmla="*/ 3260400 w 3260400"/>
              <a:gd name="connsiteY2" fmla="*/ 1630200 h 3260400"/>
              <a:gd name="connsiteX3" fmla="*/ 1630200 w 3260400"/>
              <a:gd name="connsiteY3" fmla="*/ 3260400 h 3260400"/>
              <a:gd name="connsiteX4" fmla="*/ 0 w 3260400"/>
              <a:gd name="connsiteY4" fmla="*/ 1630200 h 32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400" h="3260400">
                <a:moveTo>
                  <a:pt x="0" y="1630200"/>
                </a:moveTo>
                <a:cubicBezTo>
                  <a:pt x="0" y="729865"/>
                  <a:pt x="729865" y="0"/>
                  <a:pt x="1630200" y="0"/>
                </a:cubicBezTo>
                <a:cubicBezTo>
                  <a:pt x="2530535" y="0"/>
                  <a:pt x="3260400" y="729865"/>
                  <a:pt x="3260400" y="1630200"/>
                </a:cubicBezTo>
                <a:cubicBezTo>
                  <a:pt x="3260400" y="2530535"/>
                  <a:pt x="2530535" y="3260400"/>
                  <a:pt x="1630200" y="3260400"/>
                </a:cubicBezTo>
                <a:cubicBezTo>
                  <a:pt x="729865" y="3260400"/>
                  <a:pt x="0" y="2530535"/>
                  <a:pt x="0" y="1630200"/>
                </a:cubicBezTo>
                <a:close/>
              </a:path>
            </a:pathLst>
          </a:custGeom>
          <a:solidFill>
            <a:schemeClr val="accent1">
              <a:hueOff val="0"/>
              <a:satOff val="0"/>
              <a:lumOff val="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656906" tIns="515575" rIns="656906" bIns="515575" numCol="1" spcCol="1270" anchor="ctr" anchorCtr="0">
            <a:noAutofit/>
          </a:bodyPr>
          <a:lstStyle/>
          <a:p>
            <a:pPr marL="0" lvl="0" indent="0" algn="ctr" defTabSz="1333500">
              <a:lnSpc>
                <a:spcPct val="90000"/>
              </a:lnSpc>
              <a:spcBef>
                <a:spcPct val="0"/>
              </a:spcBef>
              <a:spcAft>
                <a:spcPct val="35000"/>
              </a:spcAft>
              <a:buNone/>
            </a:pPr>
            <a:r>
              <a:rPr lang="en-GB" sz="3000" kern="1200" dirty="0"/>
              <a:t>1</a:t>
            </a:r>
            <a:r>
              <a:rPr lang="en-GB" sz="3000" kern="1200" baseline="30000" dirty="0"/>
              <a:t>st</a:t>
            </a:r>
            <a:r>
              <a:rPr lang="en-GB" sz="3000" kern="1200" dirty="0"/>
              <a:t> </a:t>
            </a:r>
          </a:p>
        </p:txBody>
      </p:sp>
      <p:sp>
        <p:nvSpPr>
          <p:cNvPr id="5" name="Freeform: Shape 4">
            <a:extLst>
              <a:ext uri="{FF2B5EF4-FFF2-40B4-BE49-F238E27FC236}">
                <a16:creationId xmlns:a16="http://schemas.microsoft.com/office/drawing/2014/main" id="{18B0113A-A328-9D92-E170-C5869068F9F1}"/>
              </a:ext>
            </a:extLst>
          </p:cNvPr>
          <p:cNvSpPr/>
          <p:nvPr/>
        </p:nvSpPr>
        <p:spPr>
          <a:xfrm>
            <a:off x="3858803" y="1889642"/>
            <a:ext cx="2485442" cy="2485442"/>
          </a:xfrm>
          <a:custGeom>
            <a:avLst/>
            <a:gdLst>
              <a:gd name="connsiteX0" fmla="*/ 0 w 3260400"/>
              <a:gd name="connsiteY0" fmla="*/ 1630200 h 3260400"/>
              <a:gd name="connsiteX1" fmla="*/ 1630200 w 3260400"/>
              <a:gd name="connsiteY1" fmla="*/ 0 h 3260400"/>
              <a:gd name="connsiteX2" fmla="*/ 3260400 w 3260400"/>
              <a:gd name="connsiteY2" fmla="*/ 1630200 h 3260400"/>
              <a:gd name="connsiteX3" fmla="*/ 1630200 w 3260400"/>
              <a:gd name="connsiteY3" fmla="*/ 3260400 h 3260400"/>
              <a:gd name="connsiteX4" fmla="*/ 0 w 3260400"/>
              <a:gd name="connsiteY4" fmla="*/ 1630200 h 32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400" h="3260400">
                <a:moveTo>
                  <a:pt x="0" y="1630200"/>
                </a:moveTo>
                <a:cubicBezTo>
                  <a:pt x="0" y="729865"/>
                  <a:pt x="729865" y="0"/>
                  <a:pt x="1630200" y="0"/>
                </a:cubicBezTo>
                <a:cubicBezTo>
                  <a:pt x="2530535" y="0"/>
                  <a:pt x="3260400" y="729865"/>
                  <a:pt x="3260400" y="1630200"/>
                </a:cubicBezTo>
                <a:cubicBezTo>
                  <a:pt x="3260400" y="2530535"/>
                  <a:pt x="2530535" y="3260400"/>
                  <a:pt x="1630200" y="3260400"/>
                </a:cubicBezTo>
                <a:cubicBezTo>
                  <a:pt x="729865" y="3260400"/>
                  <a:pt x="0" y="2530535"/>
                  <a:pt x="0" y="1630200"/>
                </a:cubicBezTo>
                <a:close/>
              </a:path>
            </a:pathLst>
          </a:custGeom>
          <a:solidFill>
            <a:schemeClr val="accent1">
              <a:hueOff val="0"/>
              <a:satOff val="0"/>
              <a:lumOff val="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656906" tIns="515575" rIns="656906" bIns="515575" numCol="1" spcCol="1270" anchor="ctr" anchorCtr="0">
            <a:noAutofit/>
          </a:bodyPr>
          <a:lstStyle/>
          <a:p>
            <a:pPr marL="0" lvl="0" indent="0" algn="ctr" defTabSz="1333500">
              <a:lnSpc>
                <a:spcPct val="90000"/>
              </a:lnSpc>
              <a:spcBef>
                <a:spcPct val="0"/>
              </a:spcBef>
              <a:spcAft>
                <a:spcPct val="35000"/>
              </a:spcAft>
              <a:buNone/>
            </a:pPr>
            <a:r>
              <a:rPr lang="en-GB" sz="3000" kern="1200" dirty="0"/>
              <a:t>2</a:t>
            </a:r>
            <a:r>
              <a:rPr lang="en-GB" sz="3000" kern="1200" baseline="30000" dirty="0"/>
              <a:t>nd</a:t>
            </a:r>
            <a:r>
              <a:rPr lang="en-GB" sz="3000" kern="1200" dirty="0"/>
              <a:t> </a:t>
            </a:r>
          </a:p>
        </p:txBody>
      </p:sp>
      <p:sp>
        <p:nvSpPr>
          <p:cNvPr id="6" name="Freeform: Shape 5">
            <a:extLst>
              <a:ext uri="{FF2B5EF4-FFF2-40B4-BE49-F238E27FC236}">
                <a16:creationId xmlns:a16="http://schemas.microsoft.com/office/drawing/2014/main" id="{073CFD76-7E1F-9407-F63A-15FA15430918}"/>
              </a:ext>
            </a:extLst>
          </p:cNvPr>
          <p:cNvSpPr/>
          <p:nvPr/>
        </p:nvSpPr>
        <p:spPr>
          <a:xfrm>
            <a:off x="5847157" y="1889642"/>
            <a:ext cx="2485442" cy="2485442"/>
          </a:xfrm>
          <a:custGeom>
            <a:avLst/>
            <a:gdLst>
              <a:gd name="connsiteX0" fmla="*/ 0 w 3260400"/>
              <a:gd name="connsiteY0" fmla="*/ 1630200 h 3260400"/>
              <a:gd name="connsiteX1" fmla="*/ 1630200 w 3260400"/>
              <a:gd name="connsiteY1" fmla="*/ 0 h 3260400"/>
              <a:gd name="connsiteX2" fmla="*/ 3260400 w 3260400"/>
              <a:gd name="connsiteY2" fmla="*/ 1630200 h 3260400"/>
              <a:gd name="connsiteX3" fmla="*/ 1630200 w 3260400"/>
              <a:gd name="connsiteY3" fmla="*/ 3260400 h 3260400"/>
              <a:gd name="connsiteX4" fmla="*/ 0 w 3260400"/>
              <a:gd name="connsiteY4" fmla="*/ 1630200 h 32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400" h="3260400">
                <a:moveTo>
                  <a:pt x="0" y="1630200"/>
                </a:moveTo>
                <a:cubicBezTo>
                  <a:pt x="0" y="729865"/>
                  <a:pt x="729865" y="0"/>
                  <a:pt x="1630200" y="0"/>
                </a:cubicBezTo>
                <a:cubicBezTo>
                  <a:pt x="2530535" y="0"/>
                  <a:pt x="3260400" y="729865"/>
                  <a:pt x="3260400" y="1630200"/>
                </a:cubicBezTo>
                <a:cubicBezTo>
                  <a:pt x="3260400" y="2530535"/>
                  <a:pt x="2530535" y="3260400"/>
                  <a:pt x="1630200" y="3260400"/>
                </a:cubicBezTo>
                <a:cubicBezTo>
                  <a:pt x="729865" y="3260400"/>
                  <a:pt x="0" y="2530535"/>
                  <a:pt x="0" y="1630200"/>
                </a:cubicBezTo>
                <a:close/>
              </a:path>
            </a:pathLst>
          </a:custGeom>
          <a:solidFill>
            <a:schemeClr val="accent1">
              <a:hueOff val="0"/>
              <a:satOff val="0"/>
              <a:lumOff val="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656906" tIns="515575" rIns="656906" bIns="515575" numCol="1" spcCol="1270" anchor="ctr" anchorCtr="0">
            <a:noAutofit/>
          </a:bodyPr>
          <a:lstStyle/>
          <a:p>
            <a:pPr marL="0" lvl="0" indent="0" algn="ctr" defTabSz="1333500">
              <a:lnSpc>
                <a:spcPct val="90000"/>
              </a:lnSpc>
              <a:spcBef>
                <a:spcPct val="0"/>
              </a:spcBef>
              <a:spcAft>
                <a:spcPct val="35000"/>
              </a:spcAft>
              <a:buNone/>
            </a:pPr>
            <a:r>
              <a:rPr lang="en-GB" sz="3000" kern="1200" dirty="0"/>
              <a:t>3</a:t>
            </a:r>
            <a:r>
              <a:rPr lang="en-GB" sz="3000" kern="1200" baseline="30000" dirty="0"/>
              <a:t>rd</a:t>
            </a:r>
            <a:r>
              <a:rPr lang="en-GB" sz="3000" kern="1200" dirty="0"/>
              <a:t> </a:t>
            </a:r>
          </a:p>
        </p:txBody>
      </p:sp>
      <p:sp>
        <p:nvSpPr>
          <p:cNvPr id="7" name="Freeform: Shape 6">
            <a:extLst>
              <a:ext uri="{FF2B5EF4-FFF2-40B4-BE49-F238E27FC236}">
                <a16:creationId xmlns:a16="http://schemas.microsoft.com/office/drawing/2014/main" id="{BFCF96AE-7988-6227-CF02-3DC5BA2916FD}"/>
              </a:ext>
            </a:extLst>
          </p:cNvPr>
          <p:cNvSpPr/>
          <p:nvPr/>
        </p:nvSpPr>
        <p:spPr>
          <a:xfrm>
            <a:off x="7835509" y="1889642"/>
            <a:ext cx="2485442" cy="2485442"/>
          </a:xfrm>
          <a:custGeom>
            <a:avLst/>
            <a:gdLst>
              <a:gd name="connsiteX0" fmla="*/ 0 w 3260400"/>
              <a:gd name="connsiteY0" fmla="*/ 1630200 h 3260400"/>
              <a:gd name="connsiteX1" fmla="*/ 1630200 w 3260400"/>
              <a:gd name="connsiteY1" fmla="*/ 0 h 3260400"/>
              <a:gd name="connsiteX2" fmla="*/ 3260400 w 3260400"/>
              <a:gd name="connsiteY2" fmla="*/ 1630200 h 3260400"/>
              <a:gd name="connsiteX3" fmla="*/ 1630200 w 3260400"/>
              <a:gd name="connsiteY3" fmla="*/ 3260400 h 3260400"/>
              <a:gd name="connsiteX4" fmla="*/ 0 w 3260400"/>
              <a:gd name="connsiteY4" fmla="*/ 1630200 h 32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400" h="3260400">
                <a:moveTo>
                  <a:pt x="0" y="1630200"/>
                </a:moveTo>
                <a:cubicBezTo>
                  <a:pt x="0" y="729865"/>
                  <a:pt x="729865" y="0"/>
                  <a:pt x="1630200" y="0"/>
                </a:cubicBezTo>
                <a:cubicBezTo>
                  <a:pt x="2530535" y="0"/>
                  <a:pt x="3260400" y="729865"/>
                  <a:pt x="3260400" y="1630200"/>
                </a:cubicBezTo>
                <a:cubicBezTo>
                  <a:pt x="3260400" y="2530535"/>
                  <a:pt x="2530535" y="3260400"/>
                  <a:pt x="1630200" y="3260400"/>
                </a:cubicBezTo>
                <a:cubicBezTo>
                  <a:pt x="729865" y="3260400"/>
                  <a:pt x="0" y="2530535"/>
                  <a:pt x="0" y="1630200"/>
                </a:cubicBezTo>
                <a:close/>
              </a:path>
            </a:pathLst>
          </a:custGeom>
          <a:solidFill>
            <a:schemeClr val="accent1">
              <a:hueOff val="0"/>
              <a:satOff val="0"/>
              <a:lumOff val="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656906" tIns="515575" rIns="656906" bIns="515575" numCol="1" spcCol="1270" anchor="ctr" anchorCtr="0">
            <a:noAutofit/>
          </a:bodyPr>
          <a:lstStyle/>
          <a:p>
            <a:pPr marL="0" lvl="0" indent="0" algn="ctr" defTabSz="1333500">
              <a:lnSpc>
                <a:spcPct val="90000"/>
              </a:lnSpc>
              <a:spcBef>
                <a:spcPct val="0"/>
              </a:spcBef>
              <a:spcAft>
                <a:spcPct val="35000"/>
              </a:spcAft>
              <a:buNone/>
            </a:pPr>
            <a:r>
              <a:rPr lang="en-GB" sz="3000" kern="1200" dirty="0"/>
              <a:t>4</a:t>
            </a:r>
            <a:r>
              <a:rPr lang="en-GB" sz="3000" kern="1200" baseline="30000" dirty="0"/>
              <a:t>th</a:t>
            </a:r>
            <a:r>
              <a:rPr lang="en-GB" sz="3000" kern="1200" dirty="0"/>
              <a:t> </a:t>
            </a:r>
          </a:p>
        </p:txBody>
      </p:sp>
      <p:sp>
        <p:nvSpPr>
          <p:cNvPr id="13" name="TextBox 12">
            <a:extLst>
              <a:ext uri="{FF2B5EF4-FFF2-40B4-BE49-F238E27FC236}">
                <a16:creationId xmlns:a16="http://schemas.microsoft.com/office/drawing/2014/main" id="{557E2F7D-EE78-F5E5-E9F0-3A86C4C39534}"/>
              </a:ext>
            </a:extLst>
          </p:cNvPr>
          <p:cNvSpPr txBox="1"/>
          <p:nvPr/>
        </p:nvSpPr>
        <p:spPr>
          <a:xfrm>
            <a:off x="4289048" y="4594420"/>
            <a:ext cx="1624952" cy="403094"/>
          </a:xfrm>
          <a:prstGeom prst="rect">
            <a:avLst/>
          </a:prstGeom>
          <a:noFill/>
        </p:spPr>
        <p:txBody>
          <a:bodyPr wrap="square" lIns="0" rtlCol="0">
            <a:normAutofit/>
          </a:bodyPr>
          <a:lstStyle/>
          <a:p>
            <a:pPr algn="ctr"/>
            <a:r>
              <a:rPr lang="en-US" sz="1800" b="1" dirty="0"/>
              <a:t>Escalation </a:t>
            </a:r>
          </a:p>
        </p:txBody>
      </p:sp>
      <p:sp>
        <p:nvSpPr>
          <p:cNvPr id="14" name="TextBox 13">
            <a:extLst>
              <a:ext uri="{FF2B5EF4-FFF2-40B4-BE49-F238E27FC236}">
                <a16:creationId xmlns:a16="http://schemas.microsoft.com/office/drawing/2014/main" id="{B3E0F2F5-805C-E8B3-97C5-C340CBF9DBF3}"/>
              </a:ext>
            </a:extLst>
          </p:cNvPr>
          <p:cNvSpPr txBox="1"/>
          <p:nvPr/>
        </p:nvSpPr>
        <p:spPr>
          <a:xfrm>
            <a:off x="1848237" y="4594420"/>
            <a:ext cx="2289198" cy="403094"/>
          </a:xfrm>
          <a:prstGeom prst="rect">
            <a:avLst/>
          </a:prstGeom>
          <a:noFill/>
        </p:spPr>
        <p:txBody>
          <a:bodyPr wrap="square" lIns="0" rtlCol="0">
            <a:normAutofit/>
          </a:bodyPr>
          <a:lstStyle/>
          <a:p>
            <a:pPr algn="ctr"/>
            <a:r>
              <a:rPr lang="en-US" sz="1800" b="1" dirty="0"/>
              <a:t>Project Manager</a:t>
            </a:r>
          </a:p>
        </p:txBody>
      </p:sp>
      <p:sp>
        <p:nvSpPr>
          <p:cNvPr id="8" name="Rectangle 7">
            <a:extLst>
              <a:ext uri="{FF2B5EF4-FFF2-40B4-BE49-F238E27FC236}">
                <a16:creationId xmlns:a16="http://schemas.microsoft.com/office/drawing/2014/main" id="{6FA4B75D-A28B-9870-141D-64C43C955D6E}"/>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needed</a:t>
            </a:r>
          </a:p>
        </p:txBody>
      </p:sp>
      <p:sp>
        <p:nvSpPr>
          <p:cNvPr id="17" name="TextBox 16">
            <a:extLst>
              <a:ext uri="{FF2B5EF4-FFF2-40B4-BE49-F238E27FC236}">
                <a16:creationId xmlns:a16="http://schemas.microsoft.com/office/drawing/2014/main" id="{3A977C34-4354-C5E2-DBF7-DD3F6534C52B}"/>
              </a:ext>
            </a:extLst>
          </p:cNvPr>
          <p:cNvSpPr txBox="1"/>
          <p:nvPr/>
        </p:nvSpPr>
        <p:spPr>
          <a:xfrm>
            <a:off x="8260604" y="4594420"/>
            <a:ext cx="1624952" cy="403094"/>
          </a:xfrm>
          <a:prstGeom prst="rect">
            <a:avLst/>
          </a:prstGeom>
          <a:noFill/>
        </p:spPr>
        <p:txBody>
          <a:bodyPr wrap="square" lIns="0" rtlCol="0">
            <a:normAutofit/>
          </a:bodyPr>
          <a:lstStyle/>
          <a:p>
            <a:pPr algn="ctr"/>
            <a:r>
              <a:rPr lang="en-US" sz="1800" b="1" dirty="0"/>
              <a:t>Escalation </a:t>
            </a:r>
          </a:p>
        </p:txBody>
      </p:sp>
      <p:sp>
        <p:nvSpPr>
          <p:cNvPr id="18" name="TextBox 17">
            <a:extLst>
              <a:ext uri="{FF2B5EF4-FFF2-40B4-BE49-F238E27FC236}">
                <a16:creationId xmlns:a16="http://schemas.microsoft.com/office/drawing/2014/main" id="{E2DB3069-EE00-EF49-A88F-CA7334475CE5}"/>
              </a:ext>
            </a:extLst>
          </p:cNvPr>
          <p:cNvSpPr txBox="1"/>
          <p:nvPr/>
        </p:nvSpPr>
        <p:spPr>
          <a:xfrm>
            <a:off x="6274826" y="4594420"/>
            <a:ext cx="1624952" cy="403094"/>
          </a:xfrm>
          <a:prstGeom prst="rect">
            <a:avLst/>
          </a:prstGeom>
          <a:noFill/>
        </p:spPr>
        <p:txBody>
          <a:bodyPr wrap="square" lIns="0" rtlCol="0">
            <a:normAutofit/>
          </a:bodyPr>
          <a:lstStyle/>
          <a:p>
            <a:pPr algn="ctr"/>
            <a:r>
              <a:rPr lang="en-US" sz="1800" b="1" dirty="0"/>
              <a:t>Escalation </a:t>
            </a:r>
          </a:p>
        </p:txBody>
      </p:sp>
    </p:spTree>
    <p:extLst>
      <p:ext uri="{BB962C8B-B14F-4D97-AF65-F5344CB8AC3E}">
        <p14:creationId xmlns:p14="http://schemas.microsoft.com/office/powerpoint/2010/main" val="31015292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F3A0-07A1-4EE6-9419-79C3C545793F}"/>
              </a:ext>
            </a:extLst>
          </p:cNvPr>
          <p:cNvSpPr>
            <a:spLocks noGrp="1"/>
          </p:cNvSpPr>
          <p:nvPr>
            <p:ph type="title"/>
          </p:nvPr>
        </p:nvSpPr>
        <p:spPr/>
        <p:txBody>
          <a:bodyPr/>
          <a:lstStyle/>
          <a:p>
            <a:r>
              <a:rPr lang="en-US" dirty="0"/>
              <a:t>Communication plan</a:t>
            </a:r>
          </a:p>
        </p:txBody>
      </p:sp>
      <p:graphicFrame>
        <p:nvGraphicFramePr>
          <p:cNvPr id="5" name="Content Placeholder 3">
            <a:extLst>
              <a:ext uri="{FF2B5EF4-FFF2-40B4-BE49-F238E27FC236}">
                <a16:creationId xmlns:a16="http://schemas.microsoft.com/office/drawing/2014/main" id="{88ADF569-AC29-7DD7-8178-DA6AC2E81BBE}"/>
              </a:ext>
            </a:extLst>
          </p:cNvPr>
          <p:cNvGraphicFramePr>
            <a:graphicFrameLocks noChangeAspect="1"/>
          </p:cNvGraphicFramePr>
          <p:nvPr>
            <p:extLst>
              <p:ext uri="{D42A27DB-BD31-4B8C-83A1-F6EECF244321}">
                <p14:modId xmlns:p14="http://schemas.microsoft.com/office/powerpoint/2010/main" val="1562277799"/>
              </p:ext>
            </p:extLst>
          </p:nvPr>
        </p:nvGraphicFramePr>
        <p:xfrm>
          <a:off x="546100" y="1360488"/>
          <a:ext cx="11091599" cy="4538089"/>
        </p:xfrm>
        <a:graphic>
          <a:graphicData uri="http://schemas.openxmlformats.org/drawingml/2006/table">
            <a:tbl>
              <a:tblPr firstRow="1" bandRow="1">
                <a:tableStyleId>{8EC20E35-A176-4012-BC5E-935CFFF8708E}</a:tableStyleId>
              </a:tblPr>
              <a:tblGrid>
                <a:gridCol w="2024380">
                  <a:extLst>
                    <a:ext uri="{9D8B030D-6E8A-4147-A177-3AD203B41FA5}">
                      <a16:colId xmlns:a16="http://schemas.microsoft.com/office/drawing/2014/main" val="20001"/>
                    </a:ext>
                  </a:extLst>
                </a:gridCol>
                <a:gridCol w="1147010">
                  <a:extLst>
                    <a:ext uri="{9D8B030D-6E8A-4147-A177-3AD203B41FA5}">
                      <a16:colId xmlns:a16="http://schemas.microsoft.com/office/drawing/2014/main" val="20002"/>
                    </a:ext>
                  </a:extLst>
                </a:gridCol>
                <a:gridCol w="4753277">
                  <a:extLst>
                    <a:ext uri="{9D8B030D-6E8A-4147-A177-3AD203B41FA5}">
                      <a16:colId xmlns:a16="http://schemas.microsoft.com/office/drawing/2014/main" val="20003"/>
                    </a:ext>
                  </a:extLst>
                </a:gridCol>
                <a:gridCol w="3166932">
                  <a:extLst>
                    <a:ext uri="{9D8B030D-6E8A-4147-A177-3AD203B41FA5}">
                      <a16:colId xmlns:a16="http://schemas.microsoft.com/office/drawing/2014/main" val="2768307726"/>
                    </a:ext>
                  </a:extLst>
                </a:gridCol>
              </a:tblGrid>
              <a:tr h="439737">
                <a:tc>
                  <a:txBody>
                    <a:bodyPr/>
                    <a:lstStyle/>
                    <a:p>
                      <a:pPr algn="l">
                        <a:lnSpc>
                          <a:spcPct val="90000"/>
                        </a:lnSpc>
                        <a:spcBef>
                          <a:spcPts val="0"/>
                        </a:spcBef>
                        <a:spcAft>
                          <a:spcPts val="200"/>
                        </a:spcAft>
                      </a:pPr>
                      <a:r>
                        <a:rPr lang="en-US" sz="1800" b="1" dirty="0">
                          <a:latin typeface="+mj-lt"/>
                        </a:rPr>
                        <a:t>Communication</a:t>
                      </a:r>
                    </a:p>
                  </a:txBody>
                  <a:tcPr marL="92932" marR="92932" marT="46466" marB="46466" anchor="ctr"/>
                </a:tc>
                <a:tc>
                  <a:txBody>
                    <a:bodyPr/>
                    <a:lstStyle/>
                    <a:p>
                      <a:pPr algn="l">
                        <a:lnSpc>
                          <a:spcPct val="90000"/>
                        </a:lnSpc>
                        <a:spcBef>
                          <a:spcPts val="0"/>
                        </a:spcBef>
                        <a:spcAft>
                          <a:spcPts val="200"/>
                        </a:spcAft>
                      </a:pPr>
                      <a:r>
                        <a:rPr lang="en-US" sz="1800" b="1" dirty="0">
                          <a:latin typeface="+mj-lt"/>
                        </a:rPr>
                        <a:t>Timing</a:t>
                      </a:r>
                    </a:p>
                  </a:txBody>
                  <a:tcPr marL="92932" marR="92932" marT="46466" marB="46466" anchor="ctr"/>
                </a:tc>
                <a:tc>
                  <a:txBody>
                    <a:bodyPr/>
                    <a:lstStyle/>
                    <a:p>
                      <a:pPr algn="l">
                        <a:lnSpc>
                          <a:spcPct val="90000"/>
                        </a:lnSpc>
                        <a:spcBef>
                          <a:spcPts val="0"/>
                        </a:spcBef>
                        <a:spcAft>
                          <a:spcPts val="200"/>
                        </a:spcAft>
                      </a:pPr>
                      <a:r>
                        <a:rPr lang="en-US" sz="1800" b="1" dirty="0">
                          <a:latin typeface="+mj-lt"/>
                        </a:rPr>
                        <a:t>Purpose</a:t>
                      </a:r>
                    </a:p>
                  </a:txBody>
                  <a:tcPr marL="92932" marR="92932" marT="46466" marB="46466" anchor="ctr"/>
                </a:tc>
                <a:tc>
                  <a:txBody>
                    <a:bodyPr/>
                    <a:lstStyle/>
                    <a:p>
                      <a:pPr algn="l">
                        <a:lnSpc>
                          <a:spcPct val="90000"/>
                        </a:lnSpc>
                        <a:spcBef>
                          <a:spcPts val="0"/>
                        </a:spcBef>
                        <a:spcAft>
                          <a:spcPts val="200"/>
                        </a:spcAft>
                      </a:pPr>
                      <a:r>
                        <a:rPr lang="en-US" sz="1800" b="1" dirty="0">
                          <a:latin typeface="+mj-lt"/>
                        </a:rPr>
                        <a:t>Audience</a:t>
                      </a:r>
                    </a:p>
                  </a:txBody>
                  <a:tcPr marL="92932" marR="92932" marT="46466" marB="46466" anchor="ctr"/>
                </a:tc>
                <a:extLst>
                  <a:ext uri="{0D108BD9-81ED-4DB2-BD59-A6C34878D82A}">
                    <a16:rowId xmlns:a16="http://schemas.microsoft.com/office/drawing/2014/main" val="10000"/>
                  </a:ext>
                </a:extLst>
              </a:tr>
              <a:tr h="741600">
                <a:tc>
                  <a:txBody>
                    <a:bodyPr/>
                    <a:lstStyle/>
                    <a:p>
                      <a:pPr algn="l">
                        <a:lnSpc>
                          <a:spcPct val="100000"/>
                        </a:lnSpc>
                        <a:spcBef>
                          <a:spcPts val="0"/>
                        </a:spcBef>
                        <a:spcAft>
                          <a:spcPts val="200"/>
                        </a:spcAft>
                      </a:pPr>
                      <a:r>
                        <a:rPr lang="en-US" sz="1600" dirty="0">
                          <a:solidFill>
                            <a:schemeClr val="tx1"/>
                          </a:solidFill>
                          <a:latin typeface="+mj-lt"/>
                        </a:rPr>
                        <a:t>Executive Status Meeting/Report</a:t>
                      </a:r>
                    </a:p>
                  </a:txBody>
                  <a:tcPr marL="92932" marR="92932" marT="92932" marB="92932"/>
                </a:tc>
                <a:tc>
                  <a:txBody>
                    <a:bodyPr/>
                    <a:lstStyle/>
                    <a:p>
                      <a:pPr marL="0" marR="0" lvl="0" indent="0" algn="l" defTabSz="457017"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Bi-Weekly</a:t>
                      </a:r>
                    </a:p>
                  </a:txBody>
                  <a:tcPr marL="92932" marR="92932" marT="92932" marB="92932">
                    <a:solidFill>
                      <a:srgbClr val="E7E7E7"/>
                    </a:solidFill>
                  </a:tcPr>
                </a:tc>
                <a:tc>
                  <a:txBody>
                    <a:bodyPr/>
                    <a:lstStyle/>
                    <a:p>
                      <a:pPr algn="l">
                        <a:lnSpc>
                          <a:spcPct val="100000"/>
                        </a:lnSpc>
                        <a:spcBef>
                          <a:spcPts val="0"/>
                        </a:spcBef>
                        <a:spcAft>
                          <a:spcPts val="200"/>
                        </a:spcAft>
                      </a:pPr>
                      <a:r>
                        <a:rPr lang="en-US" sz="1600" kern="1200" dirty="0">
                          <a:solidFill>
                            <a:schemeClr val="tx1"/>
                          </a:solidFill>
                          <a:latin typeface="+mj-lt"/>
                        </a:rPr>
                        <a:t>Formal communication for distribution and review of milestone timeline and </a:t>
                      </a:r>
                      <a:r>
                        <a:rPr lang="en-US" sz="1600" kern="1200" baseline="0" dirty="0">
                          <a:solidFill>
                            <a:schemeClr val="tx1"/>
                          </a:solidFill>
                          <a:latin typeface="+mj-lt"/>
                        </a:rPr>
                        <a:t>project</a:t>
                      </a:r>
                      <a:r>
                        <a:rPr lang="en-US" sz="1600" kern="1200" dirty="0">
                          <a:solidFill>
                            <a:schemeClr val="tx1"/>
                          </a:solidFill>
                          <a:latin typeface="+mj-lt"/>
                        </a:rPr>
                        <a:t> health</a:t>
                      </a:r>
                      <a:r>
                        <a:rPr lang="en-US" sz="1600" kern="1200" baseline="0" dirty="0">
                          <a:solidFill>
                            <a:schemeClr val="tx1"/>
                          </a:solidFill>
                          <a:latin typeface="+mj-lt"/>
                        </a:rPr>
                        <a:t> to Project Steering Committee</a:t>
                      </a:r>
                      <a:endParaRPr lang="en-US" sz="1600" kern="1200" dirty="0">
                        <a:solidFill>
                          <a:schemeClr val="tx1"/>
                        </a:solidFill>
                        <a:latin typeface="+mj-lt"/>
                        <a:ea typeface="+mn-ea"/>
                        <a:cs typeface="+mn-cs"/>
                      </a:endParaRPr>
                    </a:p>
                  </a:txBody>
                  <a:tcPr marL="92932" marR="92932" marT="92932" marB="92932"/>
                </a:tc>
                <a:tc>
                  <a:txBody>
                    <a:bodyPr/>
                    <a:lstStyle/>
                    <a:p>
                      <a:pPr marL="171450" marR="0" lvl="0" indent="-171450" algn="l" defTabSz="457017" rtl="0" eaLnBrk="1" fontAlgn="base" latinLnBrk="0" hangingPunct="1">
                        <a:lnSpc>
                          <a:spcPct val="100000"/>
                        </a:lnSpc>
                        <a:spcBef>
                          <a:spcPts val="0"/>
                        </a:spcBef>
                        <a:spcAft>
                          <a:spcPts val="200"/>
                        </a:spcAft>
                        <a:buClrTx/>
                        <a:buSzTx/>
                        <a:buFont typeface="Arial" panose="020B0604020202020204" pitchFamily="34" charset="0"/>
                        <a:buChar char="•"/>
                        <a:tabLst/>
                        <a:defRPr/>
                      </a:pPr>
                      <a:r>
                        <a:rPr lang="en-US" sz="1600" b="0" u="none" strike="noStrike" kern="1200" noProof="0" dirty="0">
                          <a:solidFill>
                            <a:schemeClr val="tx1"/>
                          </a:solidFill>
                          <a:effectLst/>
                          <a:latin typeface="+mj-lt"/>
                          <a:ea typeface="+mn-ea"/>
                          <a:cs typeface="+mn-cs"/>
                        </a:rPr>
                        <a:t>Members of Steering Committee</a:t>
                      </a:r>
                    </a:p>
                    <a:p>
                      <a:pPr marL="171450" marR="0" lvl="0" indent="-171450" algn="l" defTabSz="457017" rtl="0" eaLnBrk="1" fontAlgn="base" latinLnBrk="0" hangingPunct="1">
                        <a:lnSpc>
                          <a:spcPct val="100000"/>
                        </a:lnSpc>
                        <a:spcBef>
                          <a:spcPts val="0"/>
                        </a:spcBef>
                        <a:spcAft>
                          <a:spcPts val="200"/>
                        </a:spcAft>
                        <a:buClrTx/>
                        <a:buSzTx/>
                        <a:buFont typeface="Arial" panose="020B0604020202020204" pitchFamily="34" charset="0"/>
                        <a:buChar char="•"/>
                        <a:tabLst/>
                        <a:defRPr/>
                      </a:pPr>
                      <a:r>
                        <a:rPr lang="en-US" sz="1600" b="0" u="none" strike="noStrike" kern="1200" noProof="0" dirty="0">
                          <a:solidFill>
                            <a:schemeClr val="tx1"/>
                          </a:solidFill>
                          <a:effectLst/>
                          <a:latin typeface="+mj-lt"/>
                          <a:ea typeface="+mn-ea"/>
                          <a:cs typeface="+mn-cs"/>
                        </a:rPr>
                        <a:t>Program Manager and/or Project Manager</a:t>
                      </a:r>
                    </a:p>
                  </a:txBody>
                  <a:tcPr marL="92932" marR="92932" marT="92932" marB="92932"/>
                </a:tc>
                <a:extLst>
                  <a:ext uri="{0D108BD9-81ED-4DB2-BD59-A6C34878D82A}">
                    <a16:rowId xmlns:a16="http://schemas.microsoft.com/office/drawing/2014/main" val="10001"/>
                  </a:ext>
                </a:extLst>
              </a:tr>
              <a:tr h="0">
                <a:tc>
                  <a:txBody>
                    <a:bodyPr/>
                    <a:lstStyle/>
                    <a:p>
                      <a:pPr marL="0" marR="0" lvl="0" indent="0" algn="l" defTabSz="457017" rtl="0" eaLnBrk="1" fontAlgn="auto" latinLnBrk="0" hangingPunct="1">
                        <a:lnSpc>
                          <a:spcPct val="100000"/>
                        </a:lnSpc>
                        <a:spcBef>
                          <a:spcPts val="0"/>
                        </a:spcBef>
                        <a:spcAft>
                          <a:spcPts val="200"/>
                        </a:spcAft>
                        <a:buClrTx/>
                        <a:buSzTx/>
                        <a:buFontTx/>
                        <a:buNone/>
                        <a:tabLst/>
                        <a:defRPr/>
                      </a:pPr>
                      <a:r>
                        <a:rPr lang="en-US" sz="1600" kern="1200" baseline="0" dirty="0">
                          <a:solidFill>
                            <a:schemeClr val="tx1"/>
                          </a:solidFill>
                          <a:latin typeface="+mj-lt"/>
                        </a:rPr>
                        <a:t>Project</a:t>
                      </a:r>
                      <a:r>
                        <a:rPr lang="en-US" sz="1600" dirty="0">
                          <a:solidFill>
                            <a:schemeClr val="tx1"/>
                          </a:solidFill>
                          <a:latin typeface="+mj-lt"/>
                        </a:rPr>
                        <a:t> Status Meeting/Report</a:t>
                      </a:r>
                    </a:p>
                  </a:txBody>
                  <a:tcPr marL="92932" marR="92932" marT="92932" marB="92932"/>
                </a:tc>
                <a:tc>
                  <a:txBody>
                    <a:bodyPr/>
                    <a:lstStyle/>
                    <a:p>
                      <a:pPr marL="0" marR="0" lvl="0" indent="0" algn="l" defTabSz="457017"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Weekly</a:t>
                      </a:r>
                    </a:p>
                  </a:txBody>
                  <a:tcPr marL="92932" marR="92932" marT="92932" marB="92932"/>
                </a:tc>
                <a:tc>
                  <a:txBody>
                    <a:bodyPr/>
                    <a:lstStyle/>
                    <a:p>
                      <a:pPr marL="0" marR="0" lvl="0" indent="0" algn="l" defTabSz="457017" rtl="0" eaLnBrk="1" fontAlgn="auto" latinLnBrk="0" hangingPunct="1">
                        <a:lnSpc>
                          <a:spcPct val="100000"/>
                        </a:lnSpc>
                        <a:spcBef>
                          <a:spcPts val="0"/>
                        </a:spcBef>
                        <a:spcAft>
                          <a:spcPts val="200"/>
                        </a:spcAft>
                        <a:buClrTx/>
                        <a:buSzTx/>
                        <a:buFontTx/>
                        <a:buNone/>
                        <a:tabLst/>
                        <a:defRPr/>
                      </a:pPr>
                      <a:r>
                        <a:rPr lang="en-US" sz="1600" kern="1200" dirty="0">
                          <a:solidFill>
                            <a:schemeClr val="tx1"/>
                          </a:solidFill>
                          <a:latin typeface="+mj-lt"/>
                        </a:rPr>
                        <a:t>Weekly status of planned vs. actual and </a:t>
                      </a:r>
                      <a:r>
                        <a:rPr lang="en-US" sz="1600" kern="1200" baseline="0" dirty="0">
                          <a:solidFill>
                            <a:schemeClr val="tx1"/>
                          </a:solidFill>
                          <a:latin typeface="+mj-lt"/>
                        </a:rPr>
                        <a:t>project</a:t>
                      </a:r>
                      <a:r>
                        <a:rPr lang="en-US" sz="1600" kern="1200" dirty="0">
                          <a:solidFill>
                            <a:schemeClr val="tx1"/>
                          </a:solidFill>
                          <a:latin typeface="+mj-lt"/>
                        </a:rPr>
                        <a:t> health. </a:t>
                      </a:r>
                      <a:endParaRPr kumimoji="0" lang="en-US" sz="1600" b="0" i="0" u="none" strike="noStrike" kern="1200" cap="none" spc="0" normalizeH="0" baseline="0" noProof="0" dirty="0">
                        <a:ln>
                          <a:noFill/>
                        </a:ln>
                        <a:solidFill>
                          <a:schemeClr val="tx1"/>
                        </a:solidFill>
                        <a:effectLst/>
                        <a:uLnTx/>
                        <a:uFillTx/>
                        <a:latin typeface="+mj-lt"/>
                        <a:ea typeface="+mn-ea"/>
                        <a:cs typeface="+mn-cs"/>
                      </a:endParaRPr>
                    </a:p>
                    <a:p>
                      <a:pPr marL="171450" marR="0" lvl="0" indent="-171450" algn="l" defTabSz="457017" rtl="0" eaLnBrk="1" fontAlgn="base" latinLnBrk="0" hangingPunct="1">
                        <a:lnSpc>
                          <a:spcPct val="100000"/>
                        </a:lnSpc>
                        <a:spcBef>
                          <a:spcPts val="0"/>
                        </a:spcBef>
                        <a:spcAft>
                          <a:spcPts val="200"/>
                        </a:spcAft>
                        <a:buClrTx/>
                        <a:buSzTx/>
                        <a:buFont typeface="Arial" panose="020B0604020202020204" pitchFamily="34" charset="0"/>
                        <a:buChar char="•"/>
                        <a:tabLst/>
                        <a:defRPr/>
                      </a:pPr>
                      <a:r>
                        <a:rPr lang="en-US" sz="1600" b="0" u="none" strike="noStrike" kern="1200" noProof="0" dirty="0">
                          <a:solidFill>
                            <a:schemeClr val="tx1"/>
                          </a:solidFill>
                          <a:effectLst/>
                          <a:latin typeface="+mj-lt"/>
                          <a:ea typeface="+mn-ea"/>
                          <a:cs typeface="+mn-cs"/>
                        </a:rPr>
                        <a:t>Review of business value case, milestones, scope, key risks and issues</a:t>
                      </a:r>
                    </a:p>
                  </a:txBody>
                  <a:tcPr marL="92932" marR="92932" marT="92932" marB="92932"/>
                </a:tc>
                <a:tc>
                  <a:txBody>
                    <a:bodyPr/>
                    <a:lstStyle/>
                    <a:p>
                      <a:pPr marL="171450" marR="0" lvl="0" indent="-171450" algn="l" defTabSz="457017" rtl="0" eaLnBrk="1" fontAlgn="base" latinLnBrk="0" hangingPunct="1">
                        <a:lnSpc>
                          <a:spcPct val="100000"/>
                        </a:lnSpc>
                        <a:spcBef>
                          <a:spcPts val="0"/>
                        </a:spcBef>
                        <a:spcAft>
                          <a:spcPts val="200"/>
                        </a:spcAft>
                        <a:buClrTx/>
                        <a:buSzTx/>
                        <a:buFont typeface="Arial" panose="020B0604020202020204" pitchFamily="34" charset="0"/>
                        <a:buChar char="•"/>
                        <a:tabLst/>
                        <a:defRPr/>
                      </a:pPr>
                      <a:r>
                        <a:rPr lang="en-US" sz="1600" b="0" u="none" strike="noStrike" kern="1200" noProof="0" dirty="0">
                          <a:solidFill>
                            <a:schemeClr val="tx1"/>
                          </a:solidFill>
                          <a:effectLst/>
                          <a:latin typeface="+mj-lt"/>
                          <a:ea typeface="+mn-ea"/>
                          <a:cs typeface="+mn-cs"/>
                        </a:rPr>
                        <a:t>Project Management</a:t>
                      </a:r>
                    </a:p>
                    <a:p>
                      <a:pPr marL="171450" marR="0" lvl="0" indent="-171450" algn="l" defTabSz="457017" rtl="0" eaLnBrk="1" fontAlgn="base" latinLnBrk="0" hangingPunct="1">
                        <a:lnSpc>
                          <a:spcPct val="100000"/>
                        </a:lnSpc>
                        <a:spcBef>
                          <a:spcPts val="0"/>
                        </a:spcBef>
                        <a:spcAft>
                          <a:spcPts val="200"/>
                        </a:spcAft>
                        <a:buClrTx/>
                        <a:buSzTx/>
                        <a:buFont typeface="Arial" panose="020B0604020202020204" pitchFamily="34" charset="0"/>
                        <a:buChar char="•"/>
                        <a:tabLst/>
                        <a:defRPr/>
                      </a:pPr>
                      <a:r>
                        <a:rPr lang="en-US" sz="1600" b="0" u="none" strike="noStrike" kern="1200" noProof="0" dirty="0">
                          <a:solidFill>
                            <a:schemeClr val="tx1"/>
                          </a:solidFill>
                          <a:effectLst/>
                          <a:latin typeface="+mj-lt"/>
                          <a:ea typeface="+mn-ea"/>
                          <a:cs typeface="+mn-cs"/>
                        </a:rPr>
                        <a:t>Project Team Members</a:t>
                      </a:r>
                    </a:p>
                  </a:txBody>
                  <a:tcPr marL="92932" marR="92932" marT="92932" marB="92932"/>
                </a:tc>
                <a:extLst>
                  <a:ext uri="{0D108BD9-81ED-4DB2-BD59-A6C34878D82A}">
                    <a16:rowId xmlns:a16="http://schemas.microsoft.com/office/drawing/2014/main" val="10002"/>
                  </a:ext>
                </a:extLst>
              </a:tr>
              <a:tr h="741600">
                <a:tc>
                  <a:txBody>
                    <a:bodyPr/>
                    <a:lstStyle/>
                    <a:p>
                      <a:pPr algn="l">
                        <a:lnSpc>
                          <a:spcPct val="100000"/>
                        </a:lnSpc>
                        <a:spcBef>
                          <a:spcPts val="0"/>
                        </a:spcBef>
                        <a:spcAft>
                          <a:spcPts val="200"/>
                        </a:spcAft>
                      </a:pPr>
                      <a:r>
                        <a:rPr lang="en-US" sz="1600">
                          <a:solidFill>
                            <a:schemeClr val="tx1"/>
                          </a:solidFill>
                          <a:latin typeface="+mj-lt"/>
                        </a:rPr>
                        <a:t>Sprint Standup</a:t>
                      </a:r>
                    </a:p>
                  </a:txBody>
                  <a:tcPr marL="92932" marR="92932" marT="92932" marB="92932"/>
                </a:tc>
                <a:tc>
                  <a:txBody>
                    <a:bodyPr/>
                    <a:lstStyle/>
                    <a:p>
                      <a:pPr marL="0" marR="0" lvl="0" indent="0" algn="l" defTabSz="457017"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Daily</a:t>
                      </a:r>
                    </a:p>
                  </a:txBody>
                  <a:tcPr marL="92932" marR="92932" marT="92932" marB="92932"/>
                </a:tc>
                <a:tc>
                  <a:txBody>
                    <a:bodyPr/>
                    <a:lstStyle/>
                    <a:p>
                      <a:pPr marL="0" marR="0" lvl="0" indent="0" algn="l" defTabSz="457017"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Collaboration within the Scrum Team ensuring visibility into what others are working on and challenges they face</a:t>
                      </a:r>
                    </a:p>
                    <a:p>
                      <a:pPr marL="171450" marR="0" lvl="0" indent="-171450" algn="l" defTabSz="457017" rtl="0" eaLnBrk="1" fontAlgn="base" latinLnBrk="0" hangingPunct="1">
                        <a:lnSpc>
                          <a:spcPct val="100000"/>
                        </a:lnSpc>
                        <a:spcBef>
                          <a:spcPts val="0"/>
                        </a:spcBef>
                        <a:spcAft>
                          <a:spcPts val="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W</a:t>
                      </a:r>
                      <a:r>
                        <a:rPr lang="en-US" sz="1600" b="0" u="none" strike="noStrike" kern="1200" noProof="0" dirty="0">
                          <a:solidFill>
                            <a:schemeClr val="tx1"/>
                          </a:solidFill>
                          <a:effectLst/>
                          <a:latin typeface="+mj-lt"/>
                          <a:ea typeface="+mn-ea"/>
                          <a:cs typeface="+mn-cs"/>
                        </a:rPr>
                        <a:t>hat will I do today?</a:t>
                      </a:r>
                    </a:p>
                    <a:p>
                      <a:pPr marL="171450" marR="0" lvl="0" indent="-171450" algn="l" defTabSz="457017" rtl="0" eaLnBrk="1" fontAlgn="base" latinLnBrk="0" hangingPunct="1">
                        <a:lnSpc>
                          <a:spcPct val="100000"/>
                        </a:lnSpc>
                        <a:spcBef>
                          <a:spcPts val="0"/>
                        </a:spcBef>
                        <a:spcAft>
                          <a:spcPts val="200"/>
                        </a:spcAft>
                        <a:buClrTx/>
                        <a:buSzTx/>
                        <a:buFont typeface="Arial" panose="020B0604020202020204" pitchFamily="34" charset="0"/>
                        <a:buChar char="•"/>
                        <a:tabLst/>
                        <a:defRPr/>
                      </a:pPr>
                      <a:r>
                        <a:rPr lang="en-US" sz="1600" b="0" u="none" strike="noStrike" kern="1200" noProof="0" dirty="0">
                          <a:solidFill>
                            <a:schemeClr val="tx1"/>
                          </a:solidFill>
                          <a:effectLst/>
                          <a:latin typeface="+mj-lt"/>
                          <a:ea typeface="+mn-ea"/>
                          <a:cs typeface="+mn-cs"/>
                        </a:rPr>
                        <a:t>What did I accomplish yesterday?</a:t>
                      </a:r>
                    </a:p>
                    <a:p>
                      <a:pPr marL="171450" marR="0" lvl="0" indent="-171450" algn="l" defTabSz="457017" rtl="0" eaLnBrk="1" fontAlgn="base" latinLnBrk="0" hangingPunct="1">
                        <a:lnSpc>
                          <a:spcPct val="100000"/>
                        </a:lnSpc>
                        <a:spcBef>
                          <a:spcPts val="0"/>
                        </a:spcBef>
                        <a:spcAft>
                          <a:spcPts val="200"/>
                        </a:spcAft>
                        <a:buClrTx/>
                        <a:buSzTx/>
                        <a:buFont typeface="Arial" panose="020B0604020202020204" pitchFamily="34" charset="0"/>
                        <a:buChar char="•"/>
                        <a:tabLst/>
                        <a:defRPr/>
                      </a:pPr>
                      <a:r>
                        <a:rPr lang="en-US" sz="1600" b="0" u="none" strike="noStrike" kern="1200" noProof="0" dirty="0">
                          <a:solidFill>
                            <a:schemeClr val="tx1"/>
                          </a:solidFill>
                          <a:effectLst/>
                          <a:latin typeface="+mj-lt"/>
                          <a:ea typeface="+mn-ea"/>
                          <a:cs typeface="+mn-cs"/>
                        </a:rPr>
                        <a:t>What obstacles are impeding my progress?</a:t>
                      </a:r>
                    </a:p>
                  </a:txBody>
                  <a:tcPr marL="92932" marR="92932" marT="92932" marB="92932"/>
                </a:tc>
                <a:tc>
                  <a:txBody>
                    <a:bodyPr/>
                    <a:lstStyle/>
                    <a:p>
                      <a:pPr marL="171450" marR="0" lvl="0" indent="-171450" algn="l" defTabSz="457017" rtl="0" eaLnBrk="1" fontAlgn="base" latinLnBrk="0" hangingPunct="1">
                        <a:lnSpc>
                          <a:spcPct val="100000"/>
                        </a:lnSpc>
                        <a:spcBef>
                          <a:spcPts val="0"/>
                        </a:spcBef>
                        <a:spcAft>
                          <a:spcPts val="200"/>
                        </a:spcAft>
                        <a:buClrTx/>
                        <a:buSzTx/>
                        <a:buFont typeface="Arial" panose="020B0604020202020204" pitchFamily="34" charset="0"/>
                        <a:buChar char="•"/>
                        <a:tabLst/>
                        <a:defRPr/>
                      </a:pPr>
                      <a:r>
                        <a:rPr lang="en-US" sz="1600" b="0" u="none" strike="noStrike" kern="1200" noProof="0" dirty="0">
                          <a:solidFill>
                            <a:schemeClr val="tx1"/>
                          </a:solidFill>
                          <a:effectLst/>
                          <a:latin typeface="+mj-lt"/>
                          <a:ea typeface="+mn-ea"/>
                          <a:cs typeface="+mn-cs"/>
                        </a:rPr>
                        <a:t>Scrum Teams</a:t>
                      </a:r>
                    </a:p>
                  </a:txBody>
                  <a:tcPr marL="92932" marR="92932" marT="92932" marB="92932"/>
                </a:tc>
                <a:extLst>
                  <a:ext uri="{0D108BD9-81ED-4DB2-BD59-A6C34878D82A}">
                    <a16:rowId xmlns:a16="http://schemas.microsoft.com/office/drawing/2014/main" val="2812019525"/>
                  </a:ext>
                </a:extLst>
              </a:tr>
            </a:tbl>
          </a:graphicData>
        </a:graphic>
      </p:graphicFrame>
      <p:sp>
        <p:nvSpPr>
          <p:cNvPr id="7" name="TextBox 6">
            <a:extLst>
              <a:ext uri="{FF2B5EF4-FFF2-40B4-BE49-F238E27FC236}">
                <a16:creationId xmlns:a16="http://schemas.microsoft.com/office/drawing/2014/main" id="{260D20BD-AB89-6449-9BC3-B5B4F700D7A9}"/>
              </a:ext>
            </a:extLst>
          </p:cNvPr>
          <p:cNvSpPr txBox="1"/>
          <p:nvPr/>
        </p:nvSpPr>
        <p:spPr>
          <a:xfrm>
            <a:off x="9940925" y="0"/>
            <a:ext cx="2247900" cy="1015663"/>
          </a:xfrm>
          <a:prstGeom prst="rect">
            <a:avLst/>
          </a:prstGeom>
          <a:solidFill>
            <a:schemeClr val="accent5"/>
          </a:solidFill>
        </p:spPr>
        <p:txBody>
          <a:bodyPr wrap="square" rtlCol="0">
            <a:spAutoFit/>
          </a:bodyPr>
          <a:lstStyle/>
          <a:p>
            <a:pPr algn="ctr"/>
            <a:r>
              <a:rPr lang="en-US" sz="1500" dirty="0"/>
              <a:t>Update as appropriate and agreed in Project Charter</a:t>
            </a:r>
          </a:p>
        </p:txBody>
      </p:sp>
    </p:spTree>
    <p:extLst>
      <p:ext uri="{BB962C8B-B14F-4D97-AF65-F5344CB8AC3E}">
        <p14:creationId xmlns:p14="http://schemas.microsoft.com/office/powerpoint/2010/main" val="223450062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7165-909E-4F54-AC04-8B1BF49070CE}"/>
              </a:ext>
            </a:extLst>
          </p:cNvPr>
          <p:cNvSpPr>
            <a:spLocks noGrp="1"/>
          </p:cNvSpPr>
          <p:nvPr>
            <p:ph type="title"/>
          </p:nvPr>
        </p:nvSpPr>
        <p:spPr/>
        <p:txBody>
          <a:bodyPr/>
          <a:lstStyle/>
          <a:p>
            <a:r>
              <a:rPr lang="en-US" dirty="0"/>
              <a:t>Governance &amp; organization chart</a:t>
            </a:r>
          </a:p>
        </p:txBody>
      </p:sp>
      <p:sp>
        <p:nvSpPr>
          <p:cNvPr id="5" name="Freeform: Shape 4">
            <a:extLst>
              <a:ext uri="{FF2B5EF4-FFF2-40B4-BE49-F238E27FC236}">
                <a16:creationId xmlns:a16="http://schemas.microsoft.com/office/drawing/2014/main" id="{90ABEFA6-77BB-F84B-A421-D0EF147B2CFC}"/>
              </a:ext>
            </a:extLst>
          </p:cNvPr>
          <p:cNvSpPr/>
          <p:nvPr/>
        </p:nvSpPr>
        <p:spPr>
          <a:xfrm>
            <a:off x="10275114" y="4170449"/>
            <a:ext cx="177672" cy="1385844"/>
          </a:xfrm>
          <a:custGeom>
            <a:avLst/>
            <a:gdLst/>
            <a:ahLst/>
            <a:cxnLst/>
            <a:rect l="0" t="0" r="0" b="0"/>
            <a:pathLst>
              <a:path>
                <a:moveTo>
                  <a:pt x="0" y="0"/>
                </a:moveTo>
                <a:lnTo>
                  <a:pt x="0" y="1385844"/>
                </a:lnTo>
                <a:lnTo>
                  <a:pt x="177672" y="1385844"/>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B61A71B5-729C-D0AC-038C-8DA8E1012877}"/>
              </a:ext>
            </a:extLst>
          </p:cNvPr>
          <p:cNvSpPr/>
          <p:nvPr/>
        </p:nvSpPr>
        <p:spPr>
          <a:xfrm>
            <a:off x="10275114" y="4170449"/>
            <a:ext cx="177672" cy="544862"/>
          </a:xfrm>
          <a:custGeom>
            <a:avLst/>
            <a:gdLst/>
            <a:ahLst/>
            <a:cxnLst/>
            <a:rect l="0" t="0" r="0" b="0"/>
            <a:pathLst>
              <a:path>
                <a:moveTo>
                  <a:pt x="0" y="0"/>
                </a:moveTo>
                <a:lnTo>
                  <a:pt x="0" y="544862"/>
                </a:lnTo>
                <a:lnTo>
                  <a:pt x="177672" y="544862"/>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88E61B1E-56CA-A663-626B-6CAEF2DBFCAB}"/>
              </a:ext>
            </a:extLst>
          </p:cNvPr>
          <p:cNvSpPr/>
          <p:nvPr/>
        </p:nvSpPr>
        <p:spPr>
          <a:xfrm>
            <a:off x="6488832" y="3012856"/>
            <a:ext cx="4260074" cy="565351"/>
          </a:xfrm>
          <a:custGeom>
            <a:avLst/>
            <a:gdLst/>
            <a:ahLst/>
            <a:cxnLst/>
            <a:rect l="0" t="0" r="0" b="0"/>
            <a:pathLst>
              <a:path>
                <a:moveTo>
                  <a:pt x="0" y="0"/>
                </a:moveTo>
                <a:lnTo>
                  <a:pt x="0" y="440980"/>
                </a:lnTo>
                <a:lnTo>
                  <a:pt x="4260074" y="440980"/>
                </a:lnTo>
                <a:lnTo>
                  <a:pt x="4260074" y="565351"/>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18145439-CA80-21D8-D0D2-8754096DF955}"/>
              </a:ext>
            </a:extLst>
          </p:cNvPr>
          <p:cNvSpPr/>
          <p:nvPr/>
        </p:nvSpPr>
        <p:spPr>
          <a:xfrm>
            <a:off x="8841890" y="4170449"/>
            <a:ext cx="177672" cy="1385844"/>
          </a:xfrm>
          <a:custGeom>
            <a:avLst/>
            <a:gdLst/>
            <a:ahLst/>
            <a:cxnLst/>
            <a:rect l="0" t="0" r="0" b="0"/>
            <a:pathLst>
              <a:path>
                <a:moveTo>
                  <a:pt x="0" y="0"/>
                </a:moveTo>
                <a:lnTo>
                  <a:pt x="0" y="1385844"/>
                </a:lnTo>
                <a:lnTo>
                  <a:pt x="177672" y="1385844"/>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F2B23A4B-3D7F-4CF8-86EA-607245DD1D74}"/>
              </a:ext>
            </a:extLst>
          </p:cNvPr>
          <p:cNvSpPr/>
          <p:nvPr/>
        </p:nvSpPr>
        <p:spPr>
          <a:xfrm>
            <a:off x="8841890" y="4170449"/>
            <a:ext cx="177672" cy="544862"/>
          </a:xfrm>
          <a:custGeom>
            <a:avLst/>
            <a:gdLst/>
            <a:ahLst/>
            <a:cxnLst/>
            <a:rect l="0" t="0" r="0" b="0"/>
            <a:pathLst>
              <a:path>
                <a:moveTo>
                  <a:pt x="0" y="0"/>
                </a:moveTo>
                <a:lnTo>
                  <a:pt x="0" y="544862"/>
                </a:lnTo>
                <a:lnTo>
                  <a:pt x="177672" y="544862"/>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1E0C44CD-2FA2-F3FB-F1D9-B8B604172653}"/>
              </a:ext>
            </a:extLst>
          </p:cNvPr>
          <p:cNvSpPr/>
          <p:nvPr/>
        </p:nvSpPr>
        <p:spPr>
          <a:xfrm>
            <a:off x="6488832" y="3012856"/>
            <a:ext cx="2826850" cy="565351"/>
          </a:xfrm>
          <a:custGeom>
            <a:avLst/>
            <a:gdLst/>
            <a:ahLst/>
            <a:cxnLst/>
            <a:rect l="0" t="0" r="0" b="0"/>
            <a:pathLst>
              <a:path>
                <a:moveTo>
                  <a:pt x="0" y="0"/>
                </a:moveTo>
                <a:lnTo>
                  <a:pt x="0" y="440980"/>
                </a:lnTo>
                <a:lnTo>
                  <a:pt x="2826850" y="440980"/>
                </a:lnTo>
                <a:lnTo>
                  <a:pt x="2826850" y="565351"/>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E02F113D-23F9-A441-D85B-E6525D0D5D4E}"/>
              </a:ext>
            </a:extLst>
          </p:cNvPr>
          <p:cNvSpPr/>
          <p:nvPr/>
        </p:nvSpPr>
        <p:spPr>
          <a:xfrm>
            <a:off x="7408666" y="4170449"/>
            <a:ext cx="177672" cy="1385844"/>
          </a:xfrm>
          <a:custGeom>
            <a:avLst/>
            <a:gdLst/>
            <a:ahLst/>
            <a:cxnLst/>
            <a:rect l="0" t="0" r="0" b="0"/>
            <a:pathLst>
              <a:path>
                <a:moveTo>
                  <a:pt x="0" y="0"/>
                </a:moveTo>
                <a:lnTo>
                  <a:pt x="0" y="1385844"/>
                </a:lnTo>
                <a:lnTo>
                  <a:pt x="177672" y="1385844"/>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B2755728-6E71-17DE-93E4-B07BDA32FA1A}"/>
              </a:ext>
            </a:extLst>
          </p:cNvPr>
          <p:cNvSpPr/>
          <p:nvPr/>
        </p:nvSpPr>
        <p:spPr>
          <a:xfrm>
            <a:off x="7408666" y="4170449"/>
            <a:ext cx="177672" cy="544862"/>
          </a:xfrm>
          <a:custGeom>
            <a:avLst/>
            <a:gdLst/>
            <a:ahLst/>
            <a:cxnLst/>
            <a:rect l="0" t="0" r="0" b="0"/>
            <a:pathLst>
              <a:path>
                <a:moveTo>
                  <a:pt x="0" y="0"/>
                </a:moveTo>
                <a:lnTo>
                  <a:pt x="0" y="544862"/>
                </a:lnTo>
                <a:lnTo>
                  <a:pt x="177672" y="544862"/>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Shape 18">
            <a:extLst>
              <a:ext uri="{FF2B5EF4-FFF2-40B4-BE49-F238E27FC236}">
                <a16:creationId xmlns:a16="http://schemas.microsoft.com/office/drawing/2014/main" id="{013051EF-5207-FCD3-023F-B54FDAA37257}"/>
              </a:ext>
            </a:extLst>
          </p:cNvPr>
          <p:cNvSpPr/>
          <p:nvPr/>
        </p:nvSpPr>
        <p:spPr>
          <a:xfrm>
            <a:off x="6488832" y="3012856"/>
            <a:ext cx="1393626" cy="565351"/>
          </a:xfrm>
          <a:custGeom>
            <a:avLst/>
            <a:gdLst/>
            <a:ahLst/>
            <a:cxnLst/>
            <a:rect l="0" t="0" r="0" b="0"/>
            <a:pathLst>
              <a:path>
                <a:moveTo>
                  <a:pt x="0" y="0"/>
                </a:moveTo>
                <a:lnTo>
                  <a:pt x="0" y="440980"/>
                </a:lnTo>
                <a:lnTo>
                  <a:pt x="1393626" y="440980"/>
                </a:lnTo>
                <a:lnTo>
                  <a:pt x="1393626" y="565351"/>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Freeform: Shape 19">
            <a:extLst>
              <a:ext uri="{FF2B5EF4-FFF2-40B4-BE49-F238E27FC236}">
                <a16:creationId xmlns:a16="http://schemas.microsoft.com/office/drawing/2014/main" id="{313D4B64-4710-8F4F-6E09-19572669DF8A}"/>
              </a:ext>
            </a:extLst>
          </p:cNvPr>
          <p:cNvSpPr/>
          <p:nvPr/>
        </p:nvSpPr>
        <p:spPr>
          <a:xfrm>
            <a:off x="5975442" y="4170449"/>
            <a:ext cx="177672" cy="1385844"/>
          </a:xfrm>
          <a:custGeom>
            <a:avLst/>
            <a:gdLst/>
            <a:ahLst/>
            <a:cxnLst/>
            <a:rect l="0" t="0" r="0" b="0"/>
            <a:pathLst>
              <a:path>
                <a:moveTo>
                  <a:pt x="0" y="0"/>
                </a:moveTo>
                <a:lnTo>
                  <a:pt x="0" y="1385844"/>
                </a:lnTo>
                <a:lnTo>
                  <a:pt x="177672" y="1385844"/>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FDB095B0-C11D-9B8A-5611-6F4BC71AC492}"/>
              </a:ext>
            </a:extLst>
          </p:cNvPr>
          <p:cNvSpPr/>
          <p:nvPr/>
        </p:nvSpPr>
        <p:spPr>
          <a:xfrm>
            <a:off x="5975442" y="4170449"/>
            <a:ext cx="177672" cy="544862"/>
          </a:xfrm>
          <a:custGeom>
            <a:avLst/>
            <a:gdLst/>
            <a:ahLst/>
            <a:cxnLst/>
            <a:rect l="0" t="0" r="0" b="0"/>
            <a:pathLst>
              <a:path>
                <a:moveTo>
                  <a:pt x="0" y="0"/>
                </a:moveTo>
                <a:lnTo>
                  <a:pt x="0" y="544862"/>
                </a:lnTo>
                <a:lnTo>
                  <a:pt x="177672" y="544862"/>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Freeform: Shape 21">
            <a:extLst>
              <a:ext uri="{FF2B5EF4-FFF2-40B4-BE49-F238E27FC236}">
                <a16:creationId xmlns:a16="http://schemas.microsoft.com/office/drawing/2014/main" id="{3C614469-3CEA-5546-9323-7421CF407BD5}"/>
              </a:ext>
            </a:extLst>
          </p:cNvPr>
          <p:cNvSpPr/>
          <p:nvPr/>
        </p:nvSpPr>
        <p:spPr>
          <a:xfrm>
            <a:off x="6403515" y="3012856"/>
            <a:ext cx="91440" cy="565351"/>
          </a:xfrm>
          <a:custGeom>
            <a:avLst/>
            <a:gdLst/>
            <a:ahLst/>
            <a:cxnLst/>
            <a:rect l="0" t="0" r="0" b="0"/>
            <a:pathLst>
              <a:path>
                <a:moveTo>
                  <a:pt x="85317" y="0"/>
                </a:moveTo>
                <a:lnTo>
                  <a:pt x="85317" y="440980"/>
                </a:lnTo>
                <a:lnTo>
                  <a:pt x="45720" y="440980"/>
                </a:lnTo>
                <a:lnTo>
                  <a:pt x="45720" y="565351"/>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D2A087CA-DF98-FDC9-B843-06901EC126DF}"/>
              </a:ext>
            </a:extLst>
          </p:cNvPr>
          <p:cNvSpPr/>
          <p:nvPr/>
        </p:nvSpPr>
        <p:spPr>
          <a:xfrm>
            <a:off x="4542218" y="4170449"/>
            <a:ext cx="177672" cy="1385844"/>
          </a:xfrm>
          <a:custGeom>
            <a:avLst/>
            <a:gdLst/>
            <a:ahLst/>
            <a:cxnLst/>
            <a:rect l="0" t="0" r="0" b="0"/>
            <a:pathLst>
              <a:path>
                <a:moveTo>
                  <a:pt x="0" y="0"/>
                </a:moveTo>
                <a:lnTo>
                  <a:pt x="0" y="1385844"/>
                </a:lnTo>
                <a:lnTo>
                  <a:pt x="177672" y="1385844"/>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Shape 23">
            <a:extLst>
              <a:ext uri="{FF2B5EF4-FFF2-40B4-BE49-F238E27FC236}">
                <a16:creationId xmlns:a16="http://schemas.microsoft.com/office/drawing/2014/main" id="{F5D26745-1EA3-965F-AF68-FB6201260DAB}"/>
              </a:ext>
            </a:extLst>
          </p:cNvPr>
          <p:cNvSpPr/>
          <p:nvPr/>
        </p:nvSpPr>
        <p:spPr>
          <a:xfrm>
            <a:off x="4542218" y="4170449"/>
            <a:ext cx="177672" cy="544862"/>
          </a:xfrm>
          <a:custGeom>
            <a:avLst/>
            <a:gdLst/>
            <a:ahLst/>
            <a:cxnLst/>
            <a:rect l="0" t="0" r="0" b="0"/>
            <a:pathLst>
              <a:path>
                <a:moveTo>
                  <a:pt x="0" y="0"/>
                </a:moveTo>
                <a:lnTo>
                  <a:pt x="0" y="544862"/>
                </a:lnTo>
                <a:lnTo>
                  <a:pt x="177672" y="544862"/>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Freeform: Shape 24">
            <a:extLst>
              <a:ext uri="{FF2B5EF4-FFF2-40B4-BE49-F238E27FC236}">
                <a16:creationId xmlns:a16="http://schemas.microsoft.com/office/drawing/2014/main" id="{72A1CA13-B8A0-D670-8F5D-73383D758B48}"/>
              </a:ext>
            </a:extLst>
          </p:cNvPr>
          <p:cNvSpPr/>
          <p:nvPr/>
        </p:nvSpPr>
        <p:spPr>
          <a:xfrm>
            <a:off x="5016011" y="3012856"/>
            <a:ext cx="1472821" cy="565351"/>
          </a:xfrm>
          <a:custGeom>
            <a:avLst/>
            <a:gdLst/>
            <a:ahLst/>
            <a:cxnLst/>
            <a:rect l="0" t="0" r="0" b="0"/>
            <a:pathLst>
              <a:path>
                <a:moveTo>
                  <a:pt x="1472821" y="0"/>
                </a:moveTo>
                <a:lnTo>
                  <a:pt x="1472821" y="440980"/>
                </a:lnTo>
                <a:lnTo>
                  <a:pt x="0" y="440980"/>
                </a:lnTo>
                <a:lnTo>
                  <a:pt x="0" y="565351"/>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54E88B45-C0FC-D152-4092-DA1949084031}"/>
              </a:ext>
            </a:extLst>
          </p:cNvPr>
          <p:cNvSpPr/>
          <p:nvPr/>
        </p:nvSpPr>
        <p:spPr>
          <a:xfrm>
            <a:off x="3108994" y="4170449"/>
            <a:ext cx="177672" cy="1385844"/>
          </a:xfrm>
          <a:custGeom>
            <a:avLst/>
            <a:gdLst/>
            <a:ahLst/>
            <a:cxnLst/>
            <a:rect l="0" t="0" r="0" b="0"/>
            <a:pathLst>
              <a:path>
                <a:moveTo>
                  <a:pt x="0" y="0"/>
                </a:moveTo>
                <a:lnTo>
                  <a:pt x="0" y="1385844"/>
                </a:lnTo>
                <a:lnTo>
                  <a:pt x="177672" y="1385844"/>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Freeform: Shape 26">
            <a:extLst>
              <a:ext uri="{FF2B5EF4-FFF2-40B4-BE49-F238E27FC236}">
                <a16:creationId xmlns:a16="http://schemas.microsoft.com/office/drawing/2014/main" id="{339EE17F-1CF2-DE3F-6A4D-F69F7B318473}"/>
              </a:ext>
            </a:extLst>
          </p:cNvPr>
          <p:cNvSpPr/>
          <p:nvPr/>
        </p:nvSpPr>
        <p:spPr>
          <a:xfrm>
            <a:off x="3108994" y="4170449"/>
            <a:ext cx="177672" cy="544862"/>
          </a:xfrm>
          <a:custGeom>
            <a:avLst/>
            <a:gdLst/>
            <a:ahLst/>
            <a:cxnLst/>
            <a:rect l="0" t="0" r="0" b="0"/>
            <a:pathLst>
              <a:path>
                <a:moveTo>
                  <a:pt x="0" y="0"/>
                </a:moveTo>
                <a:lnTo>
                  <a:pt x="0" y="544862"/>
                </a:lnTo>
                <a:lnTo>
                  <a:pt x="177672" y="544862"/>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AE7DB84C-353A-10F4-A2C0-3689594C9C3A}"/>
              </a:ext>
            </a:extLst>
          </p:cNvPr>
          <p:cNvSpPr/>
          <p:nvPr/>
        </p:nvSpPr>
        <p:spPr>
          <a:xfrm>
            <a:off x="3582787" y="3012856"/>
            <a:ext cx="2906045" cy="565351"/>
          </a:xfrm>
          <a:custGeom>
            <a:avLst/>
            <a:gdLst/>
            <a:ahLst/>
            <a:cxnLst/>
            <a:rect l="0" t="0" r="0" b="0"/>
            <a:pathLst>
              <a:path>
                <a:moveTo>
                  <a:pt x="2906045" y="0"/>
                </a:moveTo>
                <a:lnTo>
                  <a:pt x="2906045" y="440980"/>
                </a:lnTo>
                <a:lnTo>
                  <a:pt x="0" y="440980"/>
                </a:lnTo>
                <a:lnTo>
                  <a:pt x="0" y="565351"/>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reeform: Shape 28">
            <a:extLst>
              <a:ext uri="{FF2B5EF4-FFF2-40B4-BE49-F238E27FC236}">
                <a16:creationId xmlns:a16="http://schemas.microsoft.com/office/drawing/2014/main" id="{3B726BA1-50BB-FA96-6AF9-71E57A94581D}"/>
              </a:ext>
            </a:extLst>
          </p:cNvPr>
          <p:cNvSpPr/>
          <p:nvPr/>
        </p:nvSpPr>
        <p:spPr>
          <a:xfrm>
            <a:off x="1675770" y="4170449"/>
            <a:ext cx="177672" cy="1385844"/>
          </a:xfrm>
          <a:custGeom>
            <a:avLst/>
            <a:gdLst/>
            <a:ahLst/>
            <a:cxnLst/>
            <a:rect l="0" t="0" r="0" b="0"/>
            <a:pathLst>
              <a:path>
                <a:moveTo>
                  <a:pt x="0" y="0"/>
                </a:moveTo>
                <a:lnTo>
                  <a:pt x="0" y="1385844"/>
                </a:lnTo>
                <a:lnTo>
                  <a:pt x="177672" y="1385844"/>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Shape 29">
            <a:extLst>
              <a:ext uri="{FF2B5EF4-FFF2-40B4-BE49-F238E27FC236}">
                <a16:creationId xmlns:a16="http://schemas.microsoft.com/office/drawing/2014/main" id="{B6CD2143-2EFB-233D-48DD-D87142A395FE}"/>
              </a:ext>
            </a:extLst>
          </p:cNvPr>
          <p:cNvSpPr/>
          <p:nvPr/>
        </p:nvSpPr>
        <p:spPr>
          <a:xfrm>
            <a:off x="1675770" y="4170449"/>
            <a:ext cx="177672" cy="544862"/>
          </a:xfrm>
          <a:custGeom>
            <a:avLst/>
            <a:gdLst/>
            <a:ahLst/>
            <a:cxnLst/>
            <a:rect l="0" t="0" r="0" b="0"/>
            <a:pathLst>
              <a:path>
                <a:moveTo>
                  <a:pt x="0" y="0"/>
                </a:moveTo>
                <a:lnTo>
                  <a:pt x="0" y="544862"/>
                </a:lnTo>
                <a:lnTo>
                  <a:pt x="177672" y="544862"/>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Shape 30">
            <a:extLst>
              <a:ext uri="{FF2B5EF4-FFF2-40B4-BE49-F238E27FC236}">
                <a16:creationId xmlns:a16="http://schemas.microsoft.com/office/drawing/2014/main" id="{E8AFB71A-0AC0-FA50-6434-CC6FEA755537}"/>
              </a:ext>
            </a:extLst>
          </p:cNvPr>
          <p:cNvSpPr/>
          <p:nvPr/>
        </p:nvSpPr>
        <p:spPr>
          <a:xfrm>
            <a:off x="2149563" y="3012856"/>
            <a:ext cx="4339269" cy="565351"/>
          </a:xfrm>
          <a:custGeom>
            <a:avLst/>
            <a:gdLst/>
            <a:ahLst/>
            <a:cxnLst/>
            <a:rect l="0" t="0" r="0" b="0"/>
            <a:pathLst>
              <a:path>
                <a:moveTo>
                  <a:pt x="4339269" y="0"/>
                </a:moveTo>
                <a:lnTo>
                  <a:pt x="4339269" y="440980"/>
                </a:lnTo>
                <a:lnTo>
                  <a:pt x="0" y="440980"/>
                </a:lnTo>
                <a:lnTo>
                  <a:pt x="0" y="565351"/>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A88D6648-B688-6C81-AE4F-4FEC8559A919}"/>
              </a:ext>
            </a:extLst>
          </p:cNvPr>
          <p:cNvSpPr/>
          <p:nvPr/>
        </p:nvSpPr>
        <p:spPr>
          <a:xfrm>
            <a:off x="3946329" y="2515120"/>
            <a:ext cx="5022000" cy="486000"/>
          </a:xfrm>
          <a:custGeom>
            <a:avLst/>
            <a:gdLst>
              <a:gd name="connsiteX0" fmla="*/ 0 w 5078469"/>
              <a:gd name="connsiteY0" fmla="*/ 0 h 594533"/>
              <a:gd name="connsiteX1" fmla="*/ 5078469 w 5078469"/>
              <a:gd name="connsiteY1" fmla="*/ 0 h 594533"/>
              <a:gd name="connsiteX2" fmla="*/ 5078469 w 5078469"/>
              <a:gd name="connsiteY2" fmla="*/ 594533 h 594533"/>
              <a:gd name="connsiteX3" fmla="*/ 0 w 5078469"/>
              <a:gd name="connsiteY3" fmla="*/ 594533 h 594533"/>
              <a:gd name="connsiteX4" fmla="*/ 0 w 5078469"/>
              <a:gd name="connsiteY4" fmla="*/ 0 h 594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469" h="594533">
                <a:moveTo>
                  <a:pt x="0" y="0"/>
                </a:moveTo>
                <a:lnTo>
                  <a:pt x="5078469" y="0"/>
                </a:lnTo>
                <a:lnTo>
                  <a:pt x="5078469" y="594533"/>
                </a:lnTo>
                <a:lnTo>
                  <a:pt x="0" y="594533"/>
                </a:lnTo>
                <a:lnTo>
                  <a:pt x="0" y="0"/>
                </a:lnTo>
                <a:close/>
              </a:path>
            </a:pathLst>
          </a:custGeom>
          <a:solidFill>
            <a:schemeClr val="accent1"/>
          </a:solidFill>
          <a:ln w="28575">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latin typeface="+mj-lt"/>
              </a:rPr>
              <a:t>Project Manager</a:t>
            </a:r>
          </a:p>
          <a:p>
            <a:pPr marL="0" lvl="0" indent="0" algn="ctr" defTabSz="400050">
              <a:lnSpc>
                <a:spcPct val="90000"/>
              </a:lnSpc>
              <a:spcBef>
                <a:spcPct val="0"/>
              </a:spcBef>
              <a:spcAft>
                <a:spcPct val="35000"/>
              </a:spcAft>
              <a:buNone/>
            </a:pPr>
            <a:r>
              <a:rPr lang="en-GB" sz="900" kern="1200" dirty="0">
                <a:solidFill>
                  <a:schemeClr val="tx1"/>
                </a:solidFill>
                <a:latin typeface="+mj-lt"/>
              </a:rPr>
              <a:t>Name</a:t>
            </a:r>
          </a:p>
        </p:txBody>
      </p:sp>
      <p:sp>
        <p:nvSpPr>
          <p:cNvPr id="33" name="Freeform: Shape 32">
            <a:extLst>
              <a:ext uri="{FF2B5EF4-FFF2-40B4-BE49-F238E27FC236}">
                <a16:creationId xmlns:a16="http://schemas.microsoft.com/office/drawing/2014/main" id="{66B5A3BA-BE52-9F6D-25BE-9F57313AE0DE}"/>
              </a:ext>
            </a:extLst>
          </p:cNvPr>
          <p:cNvSpPr/>
          <p:nvPr/>
        </p:nvSpPr>
        <p:spPr>
          <a:xfrm>
            <a:off x="1557322" y="3578207"/>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latin typeface="+mj-lt"/>
              </a:rPr>
              <a:t>Architecture &amp; Technical Governance </a:t>
            </a:r>
          </a:p>
          <a:p>
            <a:pPr marL="0" lvl="0" indent="0" algn="ctr" defTabSz="400050">
              <a:lnSpc>
                <a:spcPct val="90000"/>
              </a:lnSpc>
              <a:spcBef>
                <a:spcPct val="0"/>
              </a:spcBef>
              <a:spcAft>
                <a:spcPct val="35000"/>
              </a:spcAft>
              <a:buNone/>
            </a:pPr>
            <a:r>
              <a:rPr lang="en-GB" sz="900" kern="1200" dirty="0">
                <a:solidFill>
                  <a:schemeClr val="tx1"/>
                </a:solidFill>
                <a:latin typeface="+mj-lt"/>
              </a:rPr>
              <a:t>Name</a:t>
            </a:r>
          </a:p>
        </p:txBody>
      </p:sp>
      <p:sp>
        <p:nvSpPr>
          <p:cNvPr id="34" name="Freeform: Shape 33">
            <a:extLst>
              <a:ext uri="{FF2B5EF4-FFF2-40B4-BE49-F238E27FC236}">
                <a16:creationId xmlns:a16="http://schemas.microsoft.com/office/drawing/2014/main" id="{D8CAA808-D99A-68B3-E360-C56403AF785B}"/>
              </a:ext>
            </a:extLst>
          </p:cNvPr>
          <p:cNvSpPr/>
          <p:nvPr/>
        </p:nvSpPr>
        <p:spPr>
          <a:xfrm>
            <a:off x="1853442" y="4419190"/>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latin typeface="+mj-lt"/>
              </a:rPr>
              <a:t>Title </a:t>
            </a:r>
          </a:p>
          <a:p>
            <a:pPr marL="0" lvl="0" indent="0" algn="ctr" defTabSz="400050">
              <a:lnSpc>
                <a:spcPct val="90000"/>
              </a:lnSpc>
              <a:spcBef>
                <a:spcPct val="0"/>
              </a:spcBef>
              <a:spcAft>
                <a:spcPct val="35000"/>
              </a:spcAft>
              <a:buNone/>
            </a:pPr>
            <a:r>
              <a:rPr lang="en-GB" sz="900" b="0" kern="1200" dirty="0">
                <a:solidFill>
                  <a:schemeClr val="tx1"/>
                </a:solidFill>
                <a:latin typeface="+mj-lt"/>
              </a:rPr>
              <a:t>Name</a:t>
            </a:r>
          </a:p>
        </p:txBody>
      </p:sp>
      <p:sp>
        <p:nvSpPr>
          <p:cNvPr id="35" name="Freeform: Shape 34">
            <a:extLst>
              <a:ext uri="{FF2B5EF4-FFF2-40B4-BE49-F238E27FC236}">
                <a16:creationId xmlns:a16="http://schemas.microsoft.com/office/drawing/2014/main" id="{EB184B3A-81CC-9F57-0A2A-3B731BA32A4B}"/>
              </a:ext>
            </a:extLst>
          </p:cNvPr>
          <p:cNvSpPr/>
          <p:nvPr/>
        </p:nvSpPr>
        <p:spPr>
          <a:xfrm>
            <a:off x="1853442" y="5260173"/>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latin typeface="+mj-lt"/>
              </a:rPr>
              <a:t>Title </a:t>
            </a:r>
          </a:p>
          <a:p>
            <a:pPr marL="0" lvl="0" indent="0" algn="ctr" defTabSz="40005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chemeClr val="tx1"/>
              </a:solidFill>
              <a:latin typeface="+mj-lt"/>
            </a:endParaRPr>
          </a:p>
        </p:txBody>
      </p:sp>
      <p:sp>
        <p:nvSpPr>
          <p:cNvPr id="36" name="Freeform: Shape 35">
            <a:extLst>
              <a:ext uri="{FF2B5EF4-FFF2-40B4-BE49-F238E27FC236}">
                <a16:creationId xmlns:a16="http://schemas.microsoft.com/office/drawing/2014/main" id="{0043A3AD-AC3F-9C93-7BA9-D9776FEF6D81}"/>
              </a:ext>
            </a:extLst>
          </p:cNvPr>
          <p:cNvSpPr/>
          <p:nvPr/>
        </p:nvSpPr>
        <p:spPr>
          <a:xfrm>
            <a:off x="2990546" y="3578207"/>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latin typeface="+mj-lt"/>
              </a:rPr>
              <a:t>Business Value &amp; Analytics</a:t>
            </a:r>
          </a:p>
          <a:p>
            <a:pPr marL="0" lvl="0" indent="0" algn="ctr" defTabSz="400050">
              <a:lnSpc>
                <a:spcPct val="90000"/>
              </a:lnSpc>
              <a:spcBef>
                <a:spcPct val="0"/>
              </a:spcBef>
              <a:spcAft>
                <a:spcPct val="35000"/>
              </a:spcAft>
              <a:buNone/>
            </a:pPr>
            <a:r>
              <a:rPr lang="en-GB" sz="900" kern="1200" dirty="0">
                <a:solidFill>
                  <a:schemeClr val="tx1"/>
                </a:solidFill>
                <a:latin typeface="+mj-lt"/>
              </a:rPr>
              <a:t>Name</a:t>
            </a:r>
            <a:endParaRPr lang="en-GB" sz="900" b="1" kern="1200" dirty="0">
              <a:solidFill>
                <a:schemeClr val="tx1"/>
              </a:solidFill>
              <a:latin typeface="+mj-lt"/>
            </a:endParaRPr>
          </a:p>
        </p:txBody>
      </p:sp>
      <p:sp>
        <p:nvSpPr>
          <p:cNvPr id="37" name="Freeform: Shape 36">
            <a:extLst>
              <a:ext uri="{FF2B5EF4-FFF2-40B4-BE49-F238E27FC236}">
                <a16:creationId xmlns:a16="http://schemas.microsoft.com/office/drawing/2014/main" id="{5369B097-6038-5F18-71EA-1C330BC488AF}"/>
              </a:ext>
            </a:extLst>
          </p:cNvPr>
          <p:cNvSpPr/>
          <p:nvPr/>
        </p:nvSpPr>
        <p:spPr>
          <a:xfrm>
            <a:off x="3286666" y="4419190"/>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latin typeface="+mj-lt"/>
              </a:rPr>
              <a:t>Title </a:t>
            </a:r>
          </a:p>
          <a:p>
            <a:pPr marL="0" lvl="0" indent="0" algn="ctr" defTabSz="40005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chemeClr val="tx1"/>
              </a:solidFill>
              <a:latin typeface="+mj-lt"/>
            </a:endParaRPr>
          </a:p>
        </p:txBody>
      </p:sp>
      <p:sp>
        <p:nvSpPr>
          <p:cNvPr id="38" name="Freeform: Shape 37">
            <a:extLst>
              <a:ext uri="{FF2B5EF4-FFF2-40B4-BE49-F238E27FC236}">
                <a16:creationId xmlns:a16="http://schemas.microsoft.com/office/drawing/2014/main" id="{8E338BFD-9577-3332-51A8-E82DE5B352C3}"/>
              </a:ext>
            </a:extLst>
          </p:cNvPr>
          <p:cNvSpPr/>
          <p:nvPr/>
        </p:nvSpPr>
        <p:spPr>
          <a:xfrm>
            <a:off x="3286666" y="5260173"/>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latin typeface="+mj-lt"/>
              </a:rPr>
              <a:t>Title </a:t>
            </a:r>
          </a:p>
          <a:p>
            <a:pPr marL="0" lvl="0" indent="0" algn="ctr" defTabSz="40005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chemeClr val="tx1"/>
              </a:solidFill>
              <a:latin typeface="+mj-lt"/>
            </a:endParaRPr>
          </a:p>
        </p:txBody>
      </p:sp>
      <p:sp>
        <p:nvSpPr>
          <p:cNvPr id="39" name="Freeform: Shape 38">
            <a:extLst>
              <a:ext uri="{FF2B5EF4-FFF2-40B4-BE49-F238E27FC236}">
                <a16:creationId xmlns:a16="http://schemas.microsoft.com/office/drawing/2014/main" id="{D5A60003-8EB7-7E4E-A0B8-922FBF4F4278}"/>
              </a:ext>
            </a:extLst>
          </p:cNvPr>
          <p:cNvSpPr/>
          <p:nvPr/>
        </p:nvSpPr>
        <p:spPr>
          <a:xfrm>
            <a:off x="4423770" y="3578207"/>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a:solidFill>
                  <a:schemeClr val="tx1"/>
                </a:solidFill>
                <a:latin typeface="+mj-lt"/>
              </a:rPr>
              <a:t>Design, Build &amp; Unit Test</a:t>
            </a:r>
          </a:p>
          <a:p>
            <a:pPr marL="0" lvl="0" indent="0" algn="ctr" defTabSz="400050">
              <a:lnSpc>
                <a:spcPct val="90000"/>
              </a:lnSpc>
              <a:spcBef>
                <a:spcPct val="0"/>
              </a:spcBef>
              <a:spcAft>
                <a:spcPct val="35000"/>
              </a:spcAft>
              <a:buNone/>
            </a:pPr>
            <a:r>
              <a:rPr lang="en-GB" sz="900" kern="1200">
                <a:solidFill>
                  <a:schemeClr val="tx1"/>
                </a:solidFill>
                <a:latin typeface="+mj-lt"/>
              </a:rPr>
              <a:t>Name</a:t>
            </a:r>
          </a:p>
        </p:txBody>
      </p:sp>
      <p:sp>
        <p:nvSpPr>
          <p:cNvPr id="40" name="Freeform: Shape 39">
            <a:extLst>
              <a:ext uri="{FF2B5EF4-FFF2-40B4-BE49-F238E27FC236}">
                <a16:creationId xmlns:a16="http://schemas.microsoft.com/office/drawing/2014/main" id="{9DB4A4C8-821B-A242-6BDC-ADA09319C257}"/>
              </a:ext>
            </a:extLst>
          </p:cNvPr>
          <p:cNvSpPr/>
          <p:nvPr/>
        </p:nvSpPr>
        <p:spPr>
          <a:xfrm>
            <a:off x="4719890" y="4419190"/>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latin typeface="+mj-lt"/>
              </a:rPr>
              <a:t>Title </a:t>
            </a:r>
          </a:p>
          <a:p>
            <a:pPr marL="0" lvl="0" indent="0" algn="ctr" defTabSz="40005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chemeClr val="tx1"/>
              </a:solidFill>
              <a:latin typeface="+mj-lt"/>
            </a:endParaRPr>
          </a:p>
        </p:txBody>
      </p:sp>
      <p:sp>
        <p:nvSpPr>
          <p:cNvPr id="41" name="Freeform: Shape 40">
            <a:extLst>
              <a:ext uri="{FF2B5EF4-FFF2-40B4-BE49-F238E27FC236}">
                <a16:creationId xmlns:a16="http://schemas.microsoft.com/office/drawing/2014/main" id="{3D449167-8DDF-255A-BBF1-784858D09266}"/>
              </a:ext>
            </a:extLst>
          </p:cNvPr>
          <p:cNvSpPr/>
          <p:nvPr/>
        </p:nvSpPr>
        <p:spPr>
          <a:xfrm>
            <a:off x="4719890" y="5260173"/>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latin typeface="+mj-lt"/>
              </a:rPr>
              <a:t>Title </a:t>
            </a:r>
          </a:p>
          <a:p>
            <a:pPr marL="0" lvl="0" indent="0" algn="ctr" defTabSz="40005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chemeClr val="tx1"/>
              </a:solidFill>
              <a:latin typeface="+mj-lt"/>
            </a:endParaRPr>
          </a:p>
        </p:txBody>
      </p:sp>
      <p:sp>
        <p:nvSpPr>
          <p:cNvPr id="42" name="Freeform: Shape 41">
            <a:extLst>
              <a:ext uri="{FF2B5EF4-FFF2-40B4-BE49-F238E27FC236}">
                <a16:creationId xmlns:a16="http://schemas.microsoft.com/office/drawing/2014/main" id="{3ED33441-05F4-8A74-EB10-A422CD59333F}"/>
              </a:ext>
            </a:extLst>
          </p:cNvPr>
          <p:cNvSpPr/>
          <p:nvPr/>
        </p:nvSpPr>
        <p:spPr>
          <a:xfrm>
            <a:off x="5856994" y="3578207"/>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a:solidFill>
                  <a:schemeClr val="tx1"/>
                </a:solidFill>
                <a:latin typeface="+mj-lt"/>
              </a:rPr>
              <a:t>Organization Change Management</a:t>
            </a:r>
          </a:p>
          <a:p>
            <a:pPr marL="0" lvl="0" indent="0" algn="ctr" defTabSz="400050">
              <a:lnSpc>
                <a:spcPct val="90000"/>
              </a:lnSpc>
              <a:spcBef>
                <a:spcPct val="0"/>
              </a:spcBef>
              <a:spcAft>
                <a:spcPct val="35000"/>
              </a:spcAft>
              <a:buNone/>
            </a:pPr>
            <a:r>
              <a:rPr lang="en-GB" sz="900" kern="1200">
                <a:solidFill>
                  <a:schemeClr val="tx1"/>
                </a:solidFill>
                <a:latin typeface="+mj-lt"/>
              </a:rPr>
              <a:t>Name</a:t>
            </a:r>
          </a:p>
        </p:txBody>
      </p:sp>
      <p:sp>
        <p:nvSpPr>
          <p:cNvPr id="43" name="Freeform: Shape 42">
            <a:extLst>
              <a:ext uri="{FF2B5EF4-FFF2-40B4-BE49-F238E27FC236}">
                <a16:creationId xmlns:a16="http://schemas.microsoft.com/office/drawing/2014/main" id="{EDF679CA-C9B0-035F-54AE-0C7CA5930D77}"/>
              </a:ext>
            </a:extLst>
          </p:cNvPr>
          <p:cNvSpPr/>
          <p:nvPr/>
        </p:nvSpPr>
        <p:spPr>
          <a:xfrm>
            <a:off x="6153114" y="4419190"/>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355600">
              <a:lnSpc>
                <a:spcPct val="90000"/>
              </a:lnSpc>
              <a:spcBef>
                <a:spcPct val="0"/>
              </a:spcBef>
              <a:spcAft>
                <a:spcPct val="35000"/>
              </a:spcAft>
              <a:buNone/>
            </a:pPr>
            <a:r>
              <a:rPr lang="en-GB" sz="900" b="1" kern="1200">
                <a:solidFill>
                  <a:schemeClr val="tx1"/>
                </a:solidFill>
                <a:latin typeface="+mj-lt"/>
              </a:rPr>
              <a:t>Title </a:t>
            </a:r>
          </a:p>
          <a:p>
            <a:pPr marL="0" lvl="0" indent="0" algn="ctr" defTabSz="355600">
              <a:lnSpc>
                <a:spcPct val="90000"/>
              </a:lnSpc>
              <a:spcBef>
                <a:spcPct val="0"/>
              </a:spcBef>
              <a:spcAft>
                <a:spcPct val="35000"/>
              </a:spcAft>
              <a:buNone/>
            </a:pPr>
            <a:r>
              <a:rPr lang="en-GB" sz="900" b="0" kern="1200">
                <a:solidFill>
                  <a:schemeClr val="tx1"/>
                </a:solidFill>
                <a:latin typeface="+mj-lt"/>
              </a:rPr>
              <a:t>Name</a:t>
            </a:r>
            <a:endParaRPr lang="en-GB" sz="900" kern="1200">
              <a:solidFill>
                <a:srgbClr val="293E40"/>
              </a:solidFill>
              <a:latin typeface="+mj-lt"/>
              <a:ea typeface="+mn-ea"/>
              <a:cs typeface="+mn-cs"/>
            </a:endParaRPr>
          </a:p>
        </p:txBody>
      </p:sp>
      <p:sp>
        <p:nvSpPr>
          <p:cNvPr id="44" name="Freeform: Shape 43">
            <a:extLst>
              <a:ext uri="{FF2B5EF4-FFF2-40B4-BE49-F238E27FC236}">
                <a16:creationId xmlns:a16="http://schemas.microsoft.com/office/drawing/2014/main" id="{9EEC7097-FC29-554A-1298-8BA8DCFB7E3A}"/>
              </a:ext>
            </a:extLst>
          </p:cNvPr>
          <p:cNvSpPr/>
          <p:nvPr/>
        </p:nvSpPr>
        <p:spPr>
          <a:xfrm>
            <a:off x="6153114" y="5260173"/>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355600">
              <a:lnSpc>
                <a:spcPct val="90000"/>
              </a:lnSpc>
              <a:spcBef>
                <a:spcPct val="0"/>
              </a:spcBef>
              <a:spcAft>
                <a:spcPct val="35000"/>
              </a:spcAft>
              <a:buNone/>
            </a:pPr>
            <a:r>
              <a:rPr lang="en-GB" sz="900" b="1" kern="1200" dirty="0">
                <a:solidFill>
                  <a:schemeClr val="tx1"/>
                </a:solidFill>
                <a:latin typeface="+mj-lt"/>
              </a:rPr>
              <a:t>Title </a:t>
            </a:r>
          </a:p>
          <a:p>
            <a:pPr marL="0" lvl="0" indent="0" algn="ctr" defTabSz="35560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rgbClr val="293E40"/>
              </a:solidFill>
              <a:latin typeface="+mj-lt"/>
              <a:ea typeface="+mn-ea"/>
              <a:cs typeface="+mn-cs"/>
            </a:endParaRPr>
          </a:p>
        </p:txBody>
      </p:sp>
      <p:sp>
        <p:nvSpPr>
          <p:cNvPr id="45" name="Freeform: Shape 44">
            <a:extLst>
              <a:ext uri="{FF2B5EF4-FFF2-40B4-BE49-F238E27FC236}">
                <a16:creationId xmlns:a16="http://schemas.microsoft.com/office/drawing/2014/main" id="{D7FA4F4F-78A5-B6CE-456D-5079E41BA9F0}"/>
              </a:ext>
            </a:extLst>
          </p:cNvPr>
          <p:cNvSpPr/>
          <p:nvPr/>
        </p:nvSpPr>
        <p:spPr>
          <a:xfrm>
            <a:off x="7290218" y="3578207"/>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chemeClr val="accent1"/>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900" b="1" kern="1200" dirty="0">
                <a:solidFill>
                  <a:schemeClr val="tx1"/>
                </a:solidFill>
                <a:latin typeface="+mj-lt"/>
                <a:ea typeface="+mn-ea"/>
                <a:cs typeface="+mn-cs"/>
              </a:rPr>
              <a:t>Project &amp; Program Management</a:t>
            </a:r>
          </a:p>
          <a:p>
            <a:pPr marL="0" lvl="0" indent="0" algn="ctr" defTabSz="355600">
              <a:lnSpc>
                <a:spcPct val="90000"/>
              </a:lnSpc>
              <a:spcBef>
                <a:spcPct val="0"/>
              </a:spcBef>
              <a:spcAft>
                <a:spcPct val="35000"/>
              </a:spcAft>
              <a:buNone/>
            </a:pPr>
            <a:r>
              <a:rPr lang="en-GB" sz="900" b="0" kern="1200" dirty="0">
                <a:solidFill>
                  <a:schemeClr val="tx1"/>
                </a:solidFill>
                <a:latin typeface="+mj-lt"/>
                <a:ea typeface="+mn-ea"/>
                <a:cs typeface="+mn-cs"/>
              </a:rPr>
              <a:t>Name</a:t>
            </a:r>
          </a:p>
        </p:txBody>
      </p:sp>
      <p:sp>
        <p:nvSpPr>
          <p:cNvPr id="46" name="Freeform: Shape 45">
            <a:extLst>
              <a:ext uri="{FF2B5EF4-FFF2-40B4-BE49-F238E27FC236}">
                <a16:creationId xmlns:a16="http://schemas.microsoft.com/office/drawing/2014/main" id="{1A408541-D287-48BA-3B00-DCCF510572DB}"/>
              </a:ext>
            </a:extLst>
          </p:cNvPr>
          <p:cNvSpPr/>
          <p:nvPr/>
        </p:nvSpPr>
        <p:spPr>
          <a:xfrm>
            <a:off x="7586339" y="4419190"/>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355600">
              <a:lnSpc>
                <a:spcPct val="90000"/>
              </a:lnSpc>
              <a:spcBef>
                <a:spcPct val="0"/>
              </a:spcBef>
              <a:spcAft>
                <a:spcPct val="35000"/>
              </a:spcAft>
              <a:buNone/>
            </a:pPr>
            <a:r>
              <a:rPr lang="en-GB" sz="900" b="1" kern="1200" dirty="0">
                <a:solidFill>
                  <a:schemeClr val="tx1"/>
                </a:solidFill>
                <a:latin typeface="+mj-lt"/>
              </a:rPr>
              <a:t>Title </a:t>
            </a:r>
          </a:p>
          <a:p>
            <a:pPr marL="0" lvl="0" indent="0" algn="ctr" defTabSz="35560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rgbClr val="293E40"/>
              </a:solidFill>
              <a:latin typeface="+mj-lt"/>
              <a:ea typeface="+mn-ea"/>
              <a:cs typeface="+mn-cs"/>
            </a:endParaRPr>
          </a:p>
        </p:txBody>
      </p:sp>
      <p:sp>
        <p:nvSpPr>
          <p:cNvPr id="47" name="Freeform: Shape 46">
            <a:extLst>
              <a:ext uri="{FF2B5EF4-FFF2-40B4-BE49-F238E27FC236}">
                <a16:creationId xmlns:a16="http://schemas.microsoft.com/office/drawing/2014/main" id="{14DDBF3E-79BB-AC82-1486-CF5E20E45C21}"/>
              </a:ext>
            </a:extLst>
          </p:cNvPr>
          <p:cNvSpPr/>
          <p:nvPr/>
        </p:nvSpPr>
        <p:spPr>
          <a:xfrm>
            <a:off x="7586339" y="5260173"/>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355600">
              <a:lnSpc>
                <a:spcPct val="90000"/>
              </a:lnSpc>
              <a:spcBef>
                <a:spcPct val="0"/>
              </a:spcBef>
              <a:spcAft>
                <a:spcPct val="35000"/>
              </a:spcAft>
              <a:buNone/>
            </a:pPr>
            <a:r>
              <a:rPr lang="en-GB" sz="900" b="1" kern="1200" dirty="0">
                <a:solidFill>
                  <a:schemeClr val="tx1"/>
                </a:solidFill>
                <a:latin typeface="+mj-lt"/>
              </a:rPr>
              <a:t>Title </a:t>
            </a:r>
          </a:p>
          <a:p>
            <a:pPr marL="0" lvl="0" indent="0" algn="ctr" defTabSz="35560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rgbClr val="293E40"/>
              </a:solidFill>
              <a:latin typeface="+mj-lt"/>
              <a:ea typeface="+mn-ea"/>
              <a:cs typeface="+mn-cs"/>
            </a:endParaRPr>
          </a:p>
        </p:txBody>
      </p:sp>
      <p:sp>
        <p:nvSpPr>
          <p:cNvPr id="48" name="Freeform: Shape 47">
            <a:extLst>
              <a:ext uri="{FF2B5EF4-FFF2-40B4-BE49-F238E27FC236}">
                <a16:creationId xmlns:a16="http://schemas.microsoft.com/office/drawing/2014/main" id="{B9A9B836-239D-D78C-9207-FEC39BA6965A}"/>
              </a:ext>
            </a:extLst>
          </p:cNvPr>
          <p:cNvSpPr/>
          <p:nvPr/>
        </p:nvSpPr>
        <p:spPr>
          <a:xfrm>
            <a:off x="8723442" y="3578207"/>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chemeClr val="accent1"/>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900" b="1" kern="1200" dirty="0">
                <a:solidFill>
                  <a:schemeClr val="tx1"/>
                </a:solidFill>
                <a:latin typeface="+mj-lt"/>
                <a:ea typeface="+mn-ea"/>
                <a:cs typeface="+mn-cs"/>
              </a:rPr>
              <a:t>Support</a:t>
            </a:r>
          </a:p>
          <a:p>
            <a:pPr marL="0" lvl="0" indent="0" algn="ctr" defTabSz="355600">
              <a:lnSpc>
                <a:spcPct val="90000"/>
              </a:lnSpc>
              <a:spcBef>
                <a:spcPct val="0"/>
              </a:spcBef>
              <a:spcAft>
                <a:spcPct val="35000"/>
              </a:spcAft>
              <a:buNone/>
            </a:pPr>
            <a:r>
              <a:rPr lang="en-GB" sz="900" b="0" kern="1200" dirty="0">
                <a:solidFill>
                  <a:schemeClr val="tx1"/>
                </a:solidFill>
                <a:latin typeface="+mj-lt"/>
                <a:ea typeface="+mn-ea"/>
                <a:cs typeface="+mn-cs"/>
              </a:rPr>
              <a:t>Name</a:t>
            </a:r>
          </a:p>
        </p:txBody>
      </p:sp>
      <p:sp>
        <p:nvSpPr>
          <p:cNvPr id="49" name="Freeform: Shape 48">
            <a:extLst>
              <a:ext uri="{FF2B5EF4-FFF2-40B4-BE49-F238E27FC236}">
                <a16:creationId xmlns:a16="http://schemas.microsoft.com/office/drawing/2014/main" id="{FED96732-954A-7FB2-5302-82E60FDB605A}"/>
              </a:ext>
            </a:extLst>
          </p:cNvPr>
          <p:cNvSpPr/>
          <p:nvPr/>
        </p:nvSpPr>
        <p:spPr>
          <a:xfrm>
            <a:off x="9019563" y="4419190"/>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355600">
              <a:lnSpc>
                <a:spcPct val="90000"/>
              </a:lnSpc>
              <a:spcBef>
                <a:spcPct val="0"/>
              </a:spcBef>
              <a:spcAft>
                <a:spcPct val="35000"/>
              </a:spcAft>
              <a:buNone/>
            </a:pPr>
            <a:r>
              <a:rPr lang="en-GB" sz="900" b="1" kern="1200" dirty="0">
                <a:solidFill>
                  <a:schemeClr val="tx1"/>
                </a:solidFill>
                <a:latin typeface="+mj-lt"/>
              </a:rPr>
              <a:t>Title </a:t>
            </a:r>
          </a:p>
          <a:p>
            <a:pPr marL="0" lvl="0" indent="0" algn="ctr" defTabSz="35560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rgbClr val="293E40"/>
              </a:solidFill>
              <a:latin typeface="+mj-lt"/>
              <a:ea typeface="+mn-ea"/>
              <a:cs typeface="+mn-cs"/>
            </a:endParaRPr>
          </a:p>
        </p:txBody>
      </p:sp>
      <p:sp>
        <p:nvSpPr>
          <p:cNvPr id="50" name="Freeform: Shape 49">
            <a:extLst>
              <a:ext uri="{FF2B5EF4-FFF2-40B4-BE49-F238E27FC236}">
                <a16:creationId xmlns:a16="http://schemas.microsoft.com/office/drawing/2014/main" id="{47FDC619-FF85-C857-4AAA-618BA7F84C4E}"/>
              </a:ext>
            </a:extLst>
          </p:cNvPr>
          <p:cNvSpPr/>
          <p:nvPr/>
        </p:nvSpPr>
        <p:spPr>
          <a:xfrm>
            <a:off x="9019563" y="5260173"/>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355600">
              <a:lnSpc>
                <a:spcPct val="90000"/>
              </a:lnSpc>
              <a:spcBef>
                <a:spcPct val="0"/>
              </a:spcBef>
              <a:spcAft>
                <a:spcPct val="35000"/>
              </a:spcAft>
              <a:buNone/>
            </a:pPr>
            <a:r>
              <a:rPr lang="en-GB" sz="900" b="1" kern="1200">
                <a:solidFill>
                  <a:schemeClr val="tx1"/>
                </a:solidFill>
                <a:latin typeface="+mj-lt"/>
              </a:rPr>
              <a:t>Title </a:t>
            </a:r>
          </a:p>
          <a:p>
            <a:pPr marL="0" lvl="0" indent="0" algn="ctr" defTabSz="355600">
              <a:lnSpc>
                <a:spcPct val="90000"/>
              </a:lnSpc>
              <a:spcBef>
                <a:spcPct val="0"/>
              </a:spcBef>
              <a:spcAft>
                <a:spcPct val="35000"/>
              </a:spcAft>
              <a:buNone/>
            </a:pPr>
            <a:r>
              <a:rPr lang="en-GB" sz="900" b="0" kern="1200">
                <a:solidFill>
                  <a:schemeClr val="tx1"/>
                </a:solidFill>
                <a:latin typeface="+mj-lt"/>
              </a:rPr>
              <a:t>Name</a:t>
            </a:r>
            <a:endParaRPr lang="en-GB" sz="900" kern="1200">
              <a:solidFill>
                <a:srgbClr val="293E40"/>
              </a:solidFill>
              <a:latin typeface="+mj-lt"/>
              <a:ea typeface="+mn-ea"/>
              <a:cs typeface="+mn-cs"/>
            </a:endParaRPr>
          </a:p>
        </p:txBody>
      </p:sp>
      <p:sp>
        <p:nvSpPr>
          <p:cNvPr id="51" name="Freeform: Shape 50">
            <a:extLst>
              <a:ext uri="{FF2B5EF4-FFF2-40B4-BE49-F238E27FC236}">
                <a16:creationId xmlns:a16="http://schemas.microsoft.com/office/drawing/2014/main" id="{C1D2EC22-B75B-DD2E-9C72-DCA2F4BA80DE}"/>
              </a:ext>
            </a:extLst>
          </p:cNvPr>
          <p:cNvSpPr/>
          <p:nvPr/>
        </p:nvSpPr>
        <p:spPr>
          <a:xfrm>
            <a:off x="10156666" y="3578207"/>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chemeClr val="accent1"/>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900" b="1" kern="1200" dirty="0">
                <a:solidFill>
                  <a:schemeClr val="tx1"/>
                </a:solidFill>
                <a:latin typeface="+mj-lt"/>
                <a:ea typeface="+mn-ea"/>
                <a:cs typeface="+mn-cs"/>
              </a:rPr>
              <a:t>Testing</a:t>
            </a:r>
          </a:p>
          <a:p>
            <a:pPr marL="0" lvl="0" indent="0" algn="ctr" defTabSz="355600">
              <a:lnSpc>
                <a:spcPct val="90000"/>
              </a:lnSpc>
              <a:spcBef>
                <a:spcPct val="0"/>
              </a:spcBef>
              <a:spcAft>
                <a:spcPct val="35000"/>
              </a:spcAft>
              <a:buNone/>
            </a:pPr>
            <a:r>
              <a:rPr lang="en-GB" sz="900" b="0" kern="1200" dirty="0">
                <a:solidFill>
                  <a:schemeClr val="tx1"/>
                </a:solidFill>
                <a:latin typeface="+mj-lt"/>
                <a:ea typeface="+mn-ea"/>
                <a:cs typeface="+mn-cs"/>
              </a:rPr>
              <a:t>Name</a:t>
            </a:r>
          </a:p>
        </p:txBody>
      </p:sp>
      <p:sp>
        <p:nvSpPr>
          <p:cNvPr id="52" name="Freeform: Shape 51">
            <a:extLst>
              <a:ext uri="{FF2B5EF4-FFF2-40B4-BE49-F238E27FC236}">
                <a16:creationId xmlns:a16="http://schemas.microsoft.com/office/drawing/2014/main" id="{052ED3A0-AD75-3643-BEEE-B6AAF0E0FCDB}"/>
              </a:ext>
            </a:extLst>
          </p:cNvPr>
          <p:cNvSpPr/>
          <p:nvPr/>
        </p:nvSpPr>
        <p:spPr>
          <a:xfrm>
            <a:off x="10452787" y="4419190"/>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355600">
              <a:lnSpc>
                <a:spcPct val="90000"/>
              </a:lnSpc>
              <a:spcBef>
                <a:spcPct val="0"/>
              </a:spcBef>
              <a:spcAft>
                <a:spcPct val="35000"/>
              </a:spcAft>
              <a:buNone/>
            </a:pPr>
            <a:r>
              <a:rPr lang="en-GB" sz="900" b="1" kern="1200">
                <a:solidFill>
                  <a:schemeClr val="tx1"/>
                </a:solidFill>
                <a:latin typeface="+mj-lt"/>
              </a:rPr>
              <a:t>Title </a:t>
            </a:r>
          </a:p>
          <a:p>
            <a:pPr marL="0" lvl="0" indent="0" algn="ctr" defTabSz="355600">
              <a:lnSpc>
                <a:spcPct val="90000"/>
              </a:lnSpc>
              <a:spcBef>
                <a:spcPct val="0"/>
              </a:spcBef>
              <a:spcAft>
                <a:spcPct val="35000"/>
              </a:spcAft>
              <a:buNone/>
            </a:pPr>
            <a:r>
              <a:rPr lang="en-GB" sz="900" b="0" kern="1200">
                <a:solidFill>
                  <a:schemeClr val="tx1"/>
                </a:solidFill>
                <a:latin typeface="+mj-lt"/>
              </a:rPr>
              <a:t>Name</a:t>
            </a:r>
            <a:endParaRPr lang="en-GB" sz="900" kern="1200">
              <a:solidFill>
                <a:srgbClr val="293E40"/>
              </a:solidFill>
              <a:latin typeface="+mj-lt"/>
              <a:ea typeface="+mn-ea"/>
              <a:cs typeface="+mn-cs"/>
            </a:endParaRPr>
          </a:p>
        </p:txBody>
      </p:sp>
      <p:sp>
        <p:nvSpPr>
          <p:cNvPr id="53" name="Freeform: Shape 52">
            <a:extLst>
              <a:ext uri="{FF2B5EF4-FFF2-40B4-BE49-F238E27FC236}">
                <a16:creationId xmlns:a16="http://schemas.microsoft.com/office/drawing/2014/main" id="{A6D2E9EA-2901-A2CB-9D6B-6747B15E70B6}"/>
              </a:ext>
            </a:extLst>
          </p:cNvPr>
          <p:cNvSpPr/>
          <p:nvPr/>
        </p:nvSpPr>
        <p:spPr>
          <a:xfrm>
            <a:off x="10452787" y="5260173"/>
            <a:ext cx="1184482" cy="592241"/>
          </a:xfrm>
          <a:custGeom>
            <a:avLst/>
            <a:gdLst>
              <a:gd name="connsiteX0" fmla="*/ 0 w 1184482"/>
              <a:gd name="connsiteY0" fmla="*/ 0 h 592241"/>
              <a:gd name="connsiteX1" fmla="*/ 1184482 w 1184482"/>
              <a:gd name="connsiteY1" fmla="*/ 0 h 592241"/>
              <a:gd name="connsiteX2" fmla="*/ 1184482 w 1184482"/>
              <a:gd name="connsiteY2" fmla="*/ 592241 h 592241"/>
              <a:gd name="connsiteX3" fmla="*/ 0 w 1184482"/>
              <a:gd name="connsiteY3" fmla="*/ 592241 h 592241"/>
              <a:gd name="connsiteX4" fmla="*/ 0 w 1184482"/>
              <a:gd name="connsiteY4" fmla="*/ 0 h 592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482" h="592241">
                <a:moveTo>
                  <a:pt x="0" y="0"/>
                </a:moveTo>
                <a:lnTo>
                  <a:pt x="1184482" y="0"/>
                </a:lnTo>
                <a:lnTo>
                  <a:pt x="1184482" y="592241"/>
                </a:lnTo>
                <a:lnTo>
                  <a:pt x="0" y="592241"/>
                </a:lnTo>
                <a:lnTo>
                  <a:pt x="0" y="0"/>
                </a:lnTo>
                <a:close/>
              </a:path>
            </a:pathLst>
          </a:custGeom>
          <a:solidFill>
            <a:srgbClr val="DBDBD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marL="0" lvl="0" indent="0" algn="ctr" defTabSz="355600">
              <a:lnSpc>
                <a:spcPct val="90000"/>
              </a:lnSpc>
              <a:spcBef>
                <a:spcPct val="0"/>
              </a:spcBef>
              <a:spcAft>
                <a:spcPct val="35000"/>
              </a:spcAft>
              <a:buNone/>
            </a:pPr>
            <a:r>
              <a:rPr lang="en-GB" sz="900" b="1" kern="1200" dirty="0">
                <a:solidFill>
                  <a:schemeClr val="tx1"/>
                </a:solidFill>
                <a:latin typeface="+mj-lt"/>
              </a:rPr>
              <a:t>Title </a:t>
            </a:r>
          </a:p>
          <a:p>
            <a:pPr marL="0" lvl="0" indent="0" algn="ctr" defTabSz="355600">
              <a:lnSpc>
                <a:spcPct val="90000"/>
              </a:lnSpc>
              <a:spcBef>
                <a:spcPct val="0"/>
              </a:spcBef>
              <a:spcAft>
                <a:spcPct val="35000"/>
              </a:spcAft>
              <a:buNone/>
            </a:pPr>
            <a:r>
              <a:rPr lang="en-GB" sz="900" b="0" kern="1200" dirty="0">
                <a:solidFill>
                  <a:schemeClr val="tx1"/>
                </a:solidFill>
                <a:latin typeface="+mj-lt"/>
              </a:rPr>
              <a:t>Name</a:t>
            </a:r>
            <a:endParaRPr lang="en-GB" sz="900" kern="1200" dirty="0">
              <a:solidFill>
                <a:srgbClr val="293E40"/>
              </a:solidFill>
              <a:latin typeface="+mj-lt"/>
              <a:ea typeface="+mn-ea"/>
              <a:cs typeface="+mn-cs"/>
            </a:endParaRPr>
          </a:p>
        </p:txBody>
      </p:sp>
      <p:sp>
        <p:nvSpPr>
          <p:cNvPr id="6" name="Rectangle 5">
            <a:extLst>
              <a:ext uri="{FF2B5EF4-FFF2-40B4-BE49-F238E27FC236}">
                <a16:creationId xmlns:a16="http://schemas.microsoft.com/office/drawing/2014/main" id="{1BC8ACC6-AE49-9150-ACA2-7D507BD1883F}"/>
              </a:ext>
            </a:extLst>
          </p:cNvPr>
          <p:cNvSpPr/>
          <p:nvPr/>
        </p:nvSpPr>
        <p:spPr>
          <a:xfrm>
            <a:off x="3946329" y="1941575"/>
            <a:ext cx="5022000" cy="486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900" b="1" dirty="0">
                <a:solidFill>
                  <a:schemeClr val="tx1"/>
                </a:solidFill>
              </a:rPr>
              <a:t>Program Manager</a:t>
            </a:r>
          </a:p>
          <a:p>
            <a:pPr algn="ctr"/>
            <a:r>
              <a:rPr lang="en-US" sz="900" dirty="0">
                <a:solidFill>
                  <a:schemeClr val="tx1"/>
                </a:solidFill>
              </a:rPr>
              <a:t>Name</a:t>
            </a:r>
          </a:p>
        </p:txBody>
      </p:sp>
      <p:graphicFrame>
        <p:nvGraphicFramePr>
          <p:cNvPr id="7" name="Table 6">
            <a:extLst>
              <a:ext uri="{FF2B5EF4-FFF2-40B4-BE49-F238E27FC236}">
                <a16:creationId xmlns:a16="http://schemas.microsoft.com/office/drawing/2014/main" id="{D49BD36B-6DED-5271-0D2A-3F82E2CC0877}"/>
              </a:ext>
            </a:extLst>
          </p:cNvPr>
          <p:cNvGraphicFramePr>
            <a:graphicFrameLocks noGrp="1"/>
          </p:cNvGraphicFramePr>
          <p:nvPr>
            <p:extLst>
              <p:ext uri="{D42A27DB-BD31-4B8C-83A1-F6EECF244321}">
                <p14:modId xmlns:p14="http://schemas.microsoft.com/office/powerpoint/2010/main" val="1707339335"/>
              </p:ext>
            </p:extLst>
          </p:nvPr>
        </p:nvGraphicFramePr>
        <p:xfrm>
          <a:off x="3946329" y="1351134"/>
          <a:ext cx="5018029" cy="502896"/>
        </p:xfrm>
        <a:graphic>
          <a:graphicData uri="http://schemas.openxmlformats.org/drawingml/2006/table">
            <a:tbl>
              <a:tblPr>
                <a:tableStyleId>{69012ECD-51FC-41F1-AA8D-1B2483CD663E}</a:tableStyleId>
              </a:tblPr>
              <a:tblGrid>
                <a:gridCol w="2508332">
                  <a:extLst>
                    <a:ext uri="{9D8B030D-6E8A-4147-A177-3AD203B41FA5}">
                      <a16:colId xmlns:a16="http://schemas.microsoft.com/office/drawing/2014/main" val="3391688937"/>
                    </a:ext>
                  </a:extLst>
                </a:gridCol>
                <a:gridCol w="2509697">
                  <a:extLst>
                    <a:ext uri="{9D8B030D-6E8A-4147-A177-3AD203B41FA5}">
                      <a16:colId xmlns:a16="http://schemas.microsoft.com/office/drawing/2014/main" val="2929384455"/>
                    </a:ext>
                  </a:extLst>
                </a:gridCol>
              </a:tblGrid>
              <a:tr h="487365">
                <a:tc>
                  <a:txBody>
                    <a:bodyPr/>
                    <a:lstStyle/>
                    <a:p>
                      <a:pPr algn="ctr"/>
                      <a:r>
                        <a:rPr lang="en-US" sz="900" b="1" dirty="0">
                          <a:solidFill>
                            <a:schemeClr val="bg1"/>
                          </a:solidFill>
                        </a:rPr>
                        <a:t>Project Steering Committee</a:t>
                      </a:r>
                    </a:p>
                  </a:txBody>
                  <a:tcPr marL="91416" marR="91416" marT="45708" marB="45708"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900" b="0" dirty="0">
                          <a:solidFill>
                            <a:schemeClr val="bg1"/>
                          </a:solidFill>
                        </a:rPr>
                        <a:t>Name Here [Client] </a:t>
                      </a:r>
                      <a:r>
                        <a:rPr lang="en-US" sz="900" b="1" dirty="0">
                          <a:solidFill>
                            <a:schemeClr val="bg1"/>
                          </a:solidFill>
                        </a:rPr>
                        <a:t>Role here</a:t>
                      </a:r>
                    </a:p>
                    <a:p>
                      <a:pPr marL="0" marR="0" lvl="0" indent="0" algn="ctr" defTabSz="457017" rtl="0" eaLnBrk="1" fontAlgn="auto" latinLnBrk="0" hangingPunct="1">
                        <a:lnSpc>
                          <a:spcPct val="100000"/>
                        </a:lnSpc>
                        <a:spcBef>
                          <a:spcPts val="0"/>
                        </a:spcBef>
                        <a:spcAft>
                          <a:spcPts val="0"/>
                        </a:spcAft>
                        <a:buClrTx/>
                        <a:buSzTx/>
                        <a:buFontTx/>
                        <a:buNone/>
                        <a:tabLst/>
                        <a:defRPr/>
                      </a:pPr>
                      <a:r>
                        <a:rPr lang="en-US" sz="900" b="0" dirty="0">
                          <a:solidFill>
                            <a:schemeClr val="bg1"/>
                          </a:solidFill>
                        </a:rPr>
                        <a:t>Name Here [Client] </a:t>
                      </a:r>
                      <a:r>
                        <a:rPr lang="en-US" sz="900" b="1" dirty="0">
                          <a:solidFill>
                            <a:schemeClr val="bg1"/>
                          </a:solidFill>
                        </a:rPr>
                        <a:t>Role here</a:t>
                      </a:r>
                      <a:endParaRPr lang="en-US" sz="900" b="0" dirty="0">
                        <a:solidFill>
                          <a:schemeClr val="bg1"/>
                        </a:solidFill>
                      </a:endParaRPr>
                    </a:p>
                    <a:p>
                      <a:pPr marL="0" marR="0" lvl="0" indent="0" algn="ctr" defTabSz="457017" rtl="0" eaLnBrk="1" fontAlgn="auto" latinLnBrk="0" hangingPunct="1">
                        <a:lnSpc>
                          <a:spcPct val="100000"/>
                        </a:lnSpc>
                        <a:spcBef>
                          <a:spcPts val="0"/>
                        </a:spcBef>
                        <a:spcAft>
                          <a:spcPts val="0"/>
                        </a:spcAft>
                        <a:buClrTx/>
                        <a:buSzTx/>
                        <a:buFontTx/>
                        <a:buNone/>
                        <a:tabLst/>
                        <a:defRPr/>
                      </a:pPr>
                      <a:r>
                        <a:rPr lang="en-US" sz="900" b="0" dirty="0">
                          <a:solidFill>
                            <a:schemeClr val="bg1"/>
                          </a:solidFill>
                        </a:rPr>
                        <a:t>Name Here [Client] </a:t>
                      </a:r>
                      <a:r>
                        <a:rPr lang="en-US" sz="900" b="1" dirty="0">
                          <a:solidFill>
                            <a:schemeClr val="bg1"/>
                          </a:solidFill>
                        </a:rPr>
                        <a:t>Role here</a:t>
                      </a:r>
                    </a:p>
                  </a:txBody>
                  <a:tcPr marL="91416" marR="91416" marT="45708" marB="45708"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5308989"/>
                  </a:ext>
                </a:extLst>
              </a:tr>
            </a:tbl>
          </a:graphicData>
        </a:graphic>
      </p:graphicFrame>
      <p:sp>
        <p:nvSpPr>
          <p:cNvPr id="8" name="Rectangle 7">
            <a:extLst>
              <a:ext uri="{FF2B5EF4-FFF2-40B4-BE49-F238E27FC236}">
                <a16:creationId xmlns:a16="http://schemas.microsoft.com/office/drawing/2014/main" id="{25ED112A-4555-3F68-A3AA-F8EF5E8A9D1B}"/>
              </a:ext>
            </a:extLst>
          </p:cNvPr>
          <p:cNvSpPr/>
          <p:nvPr/>
        </p:nvSpPr>
        <p:spPr>
          <a:xfrm>
            <a:off x="556182" y="2160247"/>
            <a:ext cx="820802" cy="380989"/>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900" b="1" dirty="0">
                <a:solidFill>
                  <a:schemeClr val="tx1"/>
                </a:solidFill>
              </a:rPr>
              <a:t>Daily</a:t>
            </a:r>
          </a:p>
        </p:txBody>
      </p:sp>
      <p:sp>
        <p:nvSpPr>
          <p:cNvPr id="9" name="Rectangle 8">
            <a:extLst>
              <a:ext uri="{FF2B5EF4-FFF2-40B4-BE49-F238E27FC236}">
                <a16:creationId xmlns:a16="http://schemas.microsoft.com/office/drawing/2014/main" id="{09E7E94A-24D4-9E7B-FD3B-CF88241D0066}"/>
              </a:ext>
            </a:extLst>
          </p:cNvPr>
          <p:cNvSpPr/>
          <p:nvPr/>
        </p:nvSpPr>
        <p:spPr>
          <a:xfrm>
            <a:off x="556182" y="1755691"/>
            <a:ext cx="820802" cy="3809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900" b="1">
                <a:solidFill>
                  <a:schemeClr val="tx1"/>
                </a:solidFill>
              </a:rPr>
              <a:t>Weekly</a:t>
            </a:r>
          </a:p>
        </p:txBody>
      </p:sp>
      <p:sp>
        <p:nvSpPr>
          <p:cNvPr id="10" name="Rectangle 9">
            <a:extLst>
              <a:ext uri="{FF2B5EF4-FFF2-40B4-BE49-F238E27FC236}">
                <a16:creationId xmlns:a16="http://schemas.microsoft.com/office/drawing/2014/main" id="{4B11EB72-8F1F-03D4-6C87-AD8EFCDB36D5}"/>
              </a:ext>
            </a:extLst>
          </p:cNvPr>
          <p:cNvSpPr/>
          <p:nvPr/>
        </p:nvSpPr>
        <p:spPr>
          <a:xfrm>
            <a:off x="556182" y="1351135"/>
            <a:ext cx="820802" cy="3809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900" b="1" dirty="0">
                <a:solidFill>
                  <a:schemeClr val="bg1"/>
                </a:solidFill>
              </a:rPr>
              <a:t>Bi-Weekly</a:t>
            </a:r>
          </a:p>
        </p:txBody>
      </p:sp>
      <p:sp>
        <p:nvSpPr>
          <p:cNvPr id="11" name="Rectangle 10">
            <a:extLst>
              <a:ext uri="{FF2B5EF4-FFF2-40B4-BE49-F238E27FC236}">
                <a16:creationId xmlns:a16="http://schemas.microsoft.com/office/drawing/2014/main" id="{57A3770B-9630-3242-5D39-7F6E1F2B5FE6}"/>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needed</a:t>
            </a:r>
          </a:p>
        </p:txBody>
      </p:sp>
    </p:spTree>
    <p:extLst>
      <p:ext uri="{BB962C8B-B14F-4D97-AF65-F5344CB8AC3E}">
        <p14:creationId xmlns:p14="http://schemas.microsoft.com/office/powerpoint/2010/main" val="1978591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2C39-3EC6-5F42-BC6F-B07B4FD6AA78}"/>
              </a:ext>
            </a:extLst>
          </p:cNvPr>
          <p:cNvSpPr>
            <a:spLocks noGrp="1"/>
          </p:cNvSpPr>
          <p:nvPr>
            <p:ph type="title"/>
          </p:nvPr>
        </p:nvSpPr>
        <p:spPr/>
        <p:txBody>
          <a:bodyPr/>
          <a:lstStyle/>
          <a:p>
            <a:r>
              <a:rPr lang="en-US" dirty="0"/>
              <a:t>Now Create overview</a:t>
            </a:r>
          </a:p>
        </p:txBody>
      </p:sp>
      <p:sp>
        <p:nvSpPr>
          <p:cNvPr id="3" name="Text Placeholder 2">
            <a:extLst>
              <a:ext uri="{FF2B5EF4-FFF2-40B4-BE49-F238E27FC236}">
                <a16:creationId xmlns:a16="http://schemas.microsoft.com/office/drawing/2014/main" id="{281C8528-2C9A-A0ED-6EFA-7CB46892DB03}"/>
              </a:ext>
            </a:extLst>
          </p:cNvPr>
          <p:cNvSpPr>
            <a:spLocks noGrp="1"/>
          </p:cNvSpPr>
          <p:nvPr>
            <p:ph type="body" sz="quarter" idx="10"/>
          </p:nvPr>
        </p:nvSpPr>
        <p:spPr/>
        <p:txBody>
          <a:bodyPr/>
          <a:lstStyle/>
          <a:p>
            <a:r>
              <a:rPr lang="en-IN" dirty="0"/>
              <a:t>Now Create &amp; demonstration</a:t>
            </a:r>
          </a:p>
        </p:txBody>
      </p:sp>
    </p:spTree>
    <p:extLst>
      <p:ext uri="{BB962C8B-B14F-4D97-AF65-F5344CB8AC3E}">
        <p14:creationId xmlns:p14="http://schemas.microsoft.com/office/powerpoint/2010/main" val="20489407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0CCD3"/>
        </a:solidFill>
        <a:effectLst/>
      </p:bgPr>
    </p:bg>
    <p:spTree>
      <p:nvGrpSpPr>
        <p:cNvPr id="1" name=""/>
        <p:cNvGrpSpPr/>
        <p:nvPr/>
      </p:nvGrpSpPr>
      <p:grpSpPr>
        <a:xfrm>
          <a:off x="0" y="0"/>
          <a:ext cx="0" cy="0"/>
          <a:chOff x="0" y="0"/>
          <a:chExt cx="0" cy="0"/>
        </a:xfrm>
      </p:grpSpPr>
      <p:sp>
        <p:nvSpPr>
          <p:cNvPr id="6" name="Rectangle 5"/>
          <p:cNvSpPr/>
          <p:nvPr/>
        </p:nvSpPr>
        <p:spPr>
          <a:xfrm>
            <a:off x="0" y="0"/>
            <a:ext cx="12094369" cy="51538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1" name="Title 3">
            <a:extLst>
              <a:ext uri="{FF2B5EF4-FFF2-40B4-BE49-F238E27FC236}">
                <a16:creationId xmlns:a16="http://schemas.microsoft.com/office/drawing/2014/main" id="{77B28AB7-2304-6646-A157-A8EE380C829A}"/>
              </a:ext>
            </a:extLst>
          </p:cNvPr>
          <p:cNvSpPr txBox="1">
            <a:spLocks/>
          </p:cNvSpPr>
          <p:nvPr/>
        </p:nvSpPr>
        <p:spPr bwMode="gray">
          <a:xfrm>
            <a:off x="385815" y="2105094"/>
            <a:ext cx="4857184" cy="1233005"/>
          </a:xfrm>
          <a:prstGeom prst="rect">
            <a:avLst/>
          </a:prstGeom>
        </p:spPr>
        <p:txBody>
          <a:bodyPr vert="horz" lIns="91440" tIns="0" rIns="91440" bIns="0" rtlCol="0" anchor="b" anchorCtr="0">
            <a:noAutofit/>
          </a:bodyPr>
          <a:lstStyle>
            <a:lvl1pPr marL="0" algn="l" defTabSz="457017" rtl="0" eaLnBrk="1" latinLnBrk="0" hangingPunct="1">
              <a:lnSpc>
                <a:spcPct val="90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pPr marL="0" marR="0" lvl="0" indent="0" algn="l" defTabSz="457017" rtl="0" eaLnBrk="1" fontAlgn="auto" latinLnBrk="0" hangingPunct="1">
              <a:lnSpc>
                <a:spcPct val="9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FFFF"/>
                </a:solidFill>
                <a:effectLst/>
                <a:uLnTx/>
                <a:uFillTx/>
                <a:latin typeface="Century Gothic" panose="020F0302020204030204"/>
              </a:rPr>
              <a:t>Now </a:t>
            </a:r>
            <a:r>
              <a:rPr kumimoji="0" lang="en-GB" sz="6000" b="1" i="0" u="none" strike="noStrike" kern="1200" cap="none" spc="0" normalizeH="0" baseline="0" noProof="0" dirty="0">
                <a:ln>
                  <a:noFill/>
                </a:ln>
                <a:solidFill>
                  <a:schemeClr val="accent1"/>
                </a:solidFill>
                <a:effectLst/>
                <a:uLnTx/>
                <a:uFillTx/>
                <a:latin typeface="Century Gothic" panose="020F0302020204030204"/>
              </a:rPr>
              <a:t>Create</a:t>
            </a:r>
          </a:p>
        </p:txBody>
      </p:sp>
      <p:grpSp>
        <p:nvGrpSpPr>
          <p:cNvPr id="15" name="Graphic 42">
            <a:extLst>
              <a:ext uri="{FF2B5EF4-FFF2-40B4-BE49-F238E27FC236}">
                <a16:creationId xmlns:a16="http://schemas.microsoft.com/office/drawing/2014/main" id="{BAD08DA9-5557-D34C-AF90-BF6B5A2C9C70}"/>
              </a:ext>
            </a:extLst>
          </p:cNvPr>
          <p:cNvGrpSpPr/>
          <p:nvPr/>
        </p:nvGrpSpPr>
        <p:grpSpPr>
          <a:xfrm>
            <a:off x="370118" y="895350"/>
            <a:ext cx="1885270" cy="555625"/>
            <a:chOff x="803237" y="2081175"/>
            <a:chExt cx="11182350" cy="3295650"/>
          </a:xfrm>
        </p:grpSpPr>
        <p:sp>
          <p:nvSpPr>
            <p:cNvPr id="16" name="Freeform: Shape 44">
              <a:extLst>
                <a:ext uri="{FF2B5EF4-FFF2-40B4-BE49-F238E27FC236}">
                  <a16:creationId xmlns:a16="http://schemas.microsoft.com/office/drawing/2014/main" id="{858769C0-A7C0-0B41-B47A-53F143B9C36D}"/>
                </a:ext>
              </a:extLst>
            </p:cNvPr>
            <p:cNvSpPr/>
            <p:nvPr/>
          </p:nvSpPr>
          <p:spPr>
            <a:xfrm>
              <a:off x="3507766" y="3453249"/>
              <a:ext cx="581025" cy="942975"/>
            </a:xfrm>
            <a:custGeom>
              <a:avLst/>
              <a:gdLst>
                <a:gd name="connsiteX0" fmla="*/ 502348 w 581025"/>
                <a:gd name="connsiteY0" fmla="*/ 7146 h 942975"/>
                <a:gd name="connsiteX1" fmla="*/ 243459 w 581025"/>
                <a:gd name="connsiteY1" fmla="*/ 100110 h 942975"/>
                <a:gd name="connsiteX2" fmla="*/ 243459 w 581025"/>
                <a:gd name="connsiteY2" fmla="*/ 16671 h 942975"/>
                <a:gd name="connsiteX3" fmla="*/ 7144 w 581025"/>
                <a:gd name="connsiteY3" fmla="*/ 16671 h 942975"/>
                <a:gd name="connsiteX4" fmla="*/ 7144 w 581025"/>
                <a:gd name="connsiteY4" fmla="*/ 936786 h 942975"/>
                <a:gd name="connsiteX5" fmla="*/ 252889 w 581025"/>
                <a:gd name="connsiteY5" fmla="*/ 936786 h 942975"/>
                <a:gd name="connsiteX6" fmla="*/ 252889 w 581025"/>
                <a:gd name="connsiteY6" fmla="*/ 348712 h 942975"/>
                <a:gd name="connsiteX7" fmla="*/ 475964 w 581025"/>
                <a:gd name="connsiteY7" fmla="*/ 234888 h 942975"/>
                <a:gd name="connsiteX8" fmla="*/ 574548 w 581025"/>
                <a:gd name="connsiteY8" fmla="*/ 249652 h 942975"/>
                <a:gd name="connsiteX9" fmla="*/ 574548 w 581025"/>
                <a:gd name="connsiteY9" fmla="*/ 13527 h 942975"/>
                <a:gd name="connsiteX10" fmla="*/ 502349 w 581025"/>
                <a:gd name="connsiteY10" fmla="*/ 7146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942975">
                  <a:moveTo>
                    <a:pt x="502348" y="7146"/>
                  </a:moveTo>
                  <a:cubicBezTo>
                    <a:pt x="407828" y="6860"/>
                    <a:pt x="316206" y="39761"/>
                    <a:pt x="243459" y="100110"/>
                  </a:cubicBezTo>
                  <a:lnTo>
                    <a:pt x="243459" y="16671"/>
                  </a:lnTo>
                  <a:lnTo>
                    <a:pt x="7144" y="16671"/>
                  </a:lnTo>
                  <a:lnTo>
                    <a:pt x="7144" y="936786"/>
                  </a:lnTo>
                  <a:lnTo>
                    <a:pt x="252889" y="936786"/>
                  </a:lnTo>
                  <a:lnTo>
                    <a:pt x="252889" y="348712"/>
                  </a:lnTo>
                  <a:cubicBezTo>
                    <a:pt x="286893" y="301087"/>
                    <a:pt x="371951" y="234888"/>
                    <a:pt x="475964" y="234888"/>
                  </a:cubicBezTo>
                  <a:cubicBezTo>
                    <a:pt x="512921" y="234888"/>
                    <a:pt x="546830" y="237555"/>
                    <a:pt x="574548" y="249652"/>
                  </a:cubicBezTo>
                  <a:lnTo>
                    <a:pt x="574548" y="13527"/>
                  </a:lnTo>
                  <a:cubicBezTo>
                    <a:pt x="550710" y="9326"/>
                    <a:pt x="526554" y="7191"/>
                    <a:pt x="502349" y="7146"/>
                  </a:cubicBezTo>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17" name="Freeform: Shape 45">
              <a:extLst>
                <a:ext uri="{FF2B5EF4-FFF2-40B4-BE49-F238E27FC236}">
                  <a16:creationId xmlns:a16="http://schemas.microsoft.com/office/drawing/2014/main" id="{A70D6240-483F-CB43-90A2-C981D2F4916E}"/>
                </a:ext>
              </a:extLst>
            </p:cNvPr>
            <p:cNvSpPr/>
            <p:nvPr/>
          </p:nvSpPr>
          <p:spPr>
            <a:xfrm>
              <a:off x="1741735" y="3443821"/>
              <a:ext cx="742950" cy="971550"/>
            </a:xfrm>
            <a:custGeom>
              <a:avLst/>
              <a:gdLst>
                <a:gd name="connsiteX0" fmla="*/ 126206 w 742950"/>
                <a:gd name="connsiteY0" fmla="*/ 665417 h 971550"/>
                <a:gd name="connsiteX1" fmla="*/ 377571 w 742950"/>
                <a:gd name="connsiteY1" fmla="*/ 756476 h 971550"/>
                <a:gd name="connsiteX2" fmla="*/ 494824 w 742950"/>
                <a:gd name="connsiteY2" fmla="*/ 678752 h 971550"/>
                <a:gd name="connsiteX3" fmla="*/ 50578 w 742950"/>
                <a:gd name="connsiteY3" fmla="*/ 293656 h 971550"/>
                <a:gd name="connsiteX4" fmla="*/ 402146 w 742950"/>
                <a:gd name="connsiteY4" fmla="*/ 7144 h 971550"/>
                <a:gd name="connsiteX5" fmla="*/ 712184 w 742950"/>
                <a:gd name="connsiteY5" fmla="*/ 100108 h 971550"/>
                <a:gd name="connsiteX6" fmla="*/ 596837 w 742950"/>
                <a:gd name="connsiteY6" fmla="*/ 278416 h 971550"/>
                <a:gd name="connsiteX7" fmla="*/ 421100 w 742950"/>
                <a:gd name="connsiteY7" fmla="*/ 215837 h 971550"/>
                <a:gd name="connsiteX8" fmla="*/ 296323 w 742950"/>
                <a:gd name="connsiteY8" fmla="*/ 289846 h 971550"/>
                <a:gd name="connsiteX9" fmla="*/ 740474 w 742950"/>
                <a:gd name="connsiteY9" fmla="*/ 680371 h 971550"/>
                <a:gd name="connsiteX10" fmla="*/ 375761 w 742950"/>
                <a:gd name="connsiteY10" fmla="*/ 964978 h 971550"/>
                <a:gd name="connsiteX11" fmla="*/ 7144 w 742950"/>
                <a:gd name="connsiteY11" fmla="*/ 841153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950" h="971550">
                  <a:moveTo>
                    <a:pt x="126206" y="665417"/>
                  </a:moveTo>
                  <a:cubicBezTo>
                    <a:pt x="188595" y="722567"/>
                    <a:pt x="284988" y="756476"/>
                    <a:pt x="377571" y="756476"/>
                  </a:cubicBezTo>
                  <a:cubicBezTo>
                    <a:pt x="444246" y="756476"/>
                    <a:pt x="494824" y="724281"/>
                    <a:pt x="494824" y="678752"/>
                  </a:cubicBezTo>
                  <a:cubicBezTo>
                    <a:pt x="494824" y="540258"/>
                    <a:pt x="50578" y="589598"/>
                    <a:pt x="50578" y="293656"/>
                  </a:cubicBezTo>
                  <a:cubicBezTo>
                    <a:pt x="50578" y="117158"/>
                    <a:pt x="220694" y="7144"/>
                    <a:pt x="402146" y="7144"/>
                  </a:cubicBezTo>
                  <a:cubicBezTo>
                    <a:pt x="521208" y="7144"/>
                    <a:pt x="651701" y="52673"/>
                    <a:pt x="712184" y="100108"/>
                  </a:cubicBezTo>
                  <a:lnTo>
                    <a:pt x="596837" y="278416"/>
                  </a:lnTo>
                  <a:cubicBezTo>
                    <a:pt x="549212" y="244316"/>
                    <a:pt x="487204" y="215837"/>
                    <a:pt x="421100" y="215837"/>
                  </a:cubicBezTo>
                  <a:cubicBezTo>
                    <a:pt x="352996" y="215837"/>
                    <a:pt x="296323" y="242411"/>
                    <a:pt x="296323" y="289846"/>
                  </a:cubicBezTo>
                  <a:cubicBezTo>
                    <a:pt x="296323" y="409384"/>
                    <a:pt x="740474" y="361950"/>
                    <a:pt x="740474" y="680371"/>
                  </a:cubicBezTo>
                  <a:cubicBezTo>
                    <a:pt x="740474" y="856774"/>
                    <a:pt x="568452" y="964978"/>
                    <a:pt x="375761" y="964978"/>
                  </a:cubicBezTo>
                  <a:cubicBezTo>
                    <a:pt x="242940" y="963405"/>
                    <a:pt x="113979" y="920085"/>
                    <a:pt x="7144" y="841153"/>
                  </a:cubicBez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18" name="Freeform: Shape 46">
              <a:extLst>
                <a:ext uri="{FF2B5EF4-FFF2-40B4-BE49-F238E27FC236}">
                  <a16:creationId xmlns:a16="http://schemas.microsoft.com/office/drawing/2014/main" id="{28435119-A84E-194F-A730-DF8075CAFAEE}"/>
                </a:ext>
              </a:extLst>
            </p:cNvPr>
            <p:cNvSpPr/>
            <p:nvPr/>
          </p:nvSpPr>
          <p:spPr>
            <a:xfrm>
              <a:off x="2524024" y="3443821"/>
              <a:ext cx="885825" cy="971550"/>
            </a:xfrm>
            <a:custGeom>
              <a:avLst/>
              <a:gdLst>
                <a:gd name="connsiteX0" fmla="*/ 886015 w 885825"/>
                <a:gd name="connsiteY0" fmla="*/ 477679 h 971550"/>
                <a:gd name="connsiteX1" fmla="*/ 453295 w 885825"/>
                <a:gd name="connsiteY1" fmla="*/ 7144 h 971550"/>
                <a:gd name="connsiteX2" fmla="*/ 7144 w 885825"/>
                <a:gd name="connsiteY2" fmla="*/ 487109 h 971550"/>
                <a:gd name="connsiteX3" fmla="*/ 487299 w 885825"/>
                <a:gd name="connsiteY3" fmla="*/ 965168 h 971550"/>
                <a:gd name="connsiteX4" fmla="*/ 863346 w 885825"/>
                <a:gd name="connsiteY4" fmla="*/ 800195 h 971550"/>
                <a:gd name="connsiteX5" fmla="*/ 723519 w 885825"/>
                <a:gd name="connsiteY5" fmla="*/ 659797 h 971550"/>
                <a:gd name="connsiteX6" fmla="*/ 492919 w 885825"/>
                <a:gd name="connsiteY6" fmla="*/ 766001 h 971550"/>
                <a:gd name="connsiteX7" fmla="*/ 245269 w 885825"/>
                <a:gd name="connsiteY7" fmla="*/ 547878 h 971550"/>
                <a:gd name="connsiteX8" fmla="*/ 880300 w 885825"/>
                <a:gd name="connsiteY8" fmla="*/ 547878 h 971550"/>
                <a:gd name="connsiteX9" fmla="*/ 886015 w 885825"/>
                <a:gd name="connsiteY9" fmla="*/ 477679 h 971550"/>
                <a:gd name="connsiteX10" fmla="*/ 256699 w 885825"/>
                <a:gd name="connsiteY10" fmla="*/ 367570 h 971550"/>
                <a:gd name="connsiteX11" fmla="*/ 453295 w 885825"/>
                <a:gd name="connsiteY11" fmla="*/ 206312 h 971550"/>
                <a:gd name="connsiteX12" fmla="*/ 634270 w 885825"/>
                <a:gd name="connsiteY12"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5825" h="971550">
                  <a:moveTo>
                    <a:pt x="886015" y="477679"/>
                  </a:moveTo>
                  <a:cubicBezTo>
                    <a:pt x="886015" y="221552"/>
                    <a:pt x="706564" y="7144"/>
                    <a:pt x="453295" y="7144"/>
                  </a:cubicBezTo>
                  <a:cubicBezTo>
                    <a:pt x="181070" y="7144"/>
                    <a:pt x="7144" y="230981"/>
                    <a:pt x="7144" y="487109"/>
                  </a:cubicBezTo>
                  <a:cubicBezTo>
                    <a:pt x="7144" y="775526"/>
                    <a:pt x="213169" y="965168"/>
                    <a:pt x="487299" y="965168"/>
                  </a:cubicBezTo>
                  <a:cubicBezTo>
                    <a:pt x="629031" y="965168"/>
                    <a:pt x="774573" y="906399"/>
                    <a:pt x="863346" y="800195"/>
                  </a:cubicBezTo>
                  <a:lnTo>
                    <a:pt x="723519" y="659797"/>
                  </a:lnTo>
                  <a:cubicBezTo>
                    <a:pt x="680085" y="707422"/>
                    <a:pt x="596932" y="766001"/>
                    <a:pt x="492919" y="766001"/>
                  </a:cubicBezTo>
                  <a:cubicBezTo>
                    <a:pt x="362521" y="766001"/>
                    <a:pt x="258604" y="676847"/>
                    <a:pt x="245269" y="547878"/>
                  </a:cubicBezTo>
                  <a:lnTo>
                    <a:pt x="880300" y="547878"/>
                  </a:lnTo>
                  <a:cubicBezTo>
                    <a:pt x="884241" y="524689"/>
                    <a:pt x="886153" y="501200"/>
                    <a:pt x="886015" y="477679"/>
                  </a:cubicBezTo>
                  <a:close/>
                  <a:moveTo>
                    <a:pt x="256699" y="367570"/>
                  </a:moveTo>
                  <a:cubicBezTo>
                    <a:pt x="268034" y="284131"/>
                    <a:pt x="351187" y="206312"/>
                    <a:pt x="453295" y="206312"/>
                  </a:cubicBezTo>
                  <a:cubicBezTo>
                    <a:pt x="545679" y="206668"/>
                    <a:pt x="623305" y="275837"/>
                    <a:pt x="634270" y="367570"/>
                  </a:cubicBez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19" name="Freeform: Shape 47">
              <a:extLst>
                <a:ext uri="{FF2B5EF4-FFF2-40B4-BE49-F238E27FC236}">
                  <a16:creationId xmlns:a16="http://schemas.microsoft.com/office/drawing/2014/main" id="{358C66DA-7D29-E84A-A5A7-09B442386262}"/>
                </a:ext>
              </a:extLst>
            </p:cNvPr>
            <p:cNvSpPr/>
            <p:nvPr/>
          </p:nvSpPr>
          <p:spPr>
            <a:xfrm>
              <a:off x="4154227" y="3462776"/>
              <a:ext cx="1019175" cy="933450"/>
            </a:xfrm>
            <a:custGeom>
              <a:avLst/>
              <a:gdLst>
                <a:gd name="connsiteX0" fmla="*/ 513683 w 1019175"/>
                <a:gd name="connsiteY0" fmla="*/ 568738 h 933450"/>
                <a:gd name="connsiteX1" fmla="*/ 765048 w 1019175"/>
                <a:gd name="connsiteY1" fmla="*/ 7144 h 933450"/>
                <a:gd name="connsiteX2" fmla="*/ 1020223 w 1019175"/>
                <a:gd name="connsiteY2" fmla="*/ 7144 h 933450"/>
                <a:gd name="connsiteX3" fmla="*/ 598742 w 1019175"/>
                <a:gd name="connsiteY3" fmla="*/ 927259 h 933450"/>
                <a:gd name="connsiteX4" fmla="*/ 428625 w 1019175"/>
                <a:gd name="connsiteY4" fmla="*/ 927259 h 933450"/>
                <a:gd name="connsiteX5" fmla="*/ 7144 w 1019175"/>
                <a:gd name="connsiteY5" fmla="*/ 7144 h 933450"/>
                <a:gd name="connsiteX6" fmla="*/ 262319 w 1019175"/>
                <a:gd name="connsiteY6" fmla="*/ 7144 h 933450"/>
                <a:gd name="connsiteX7" fmla="*/ 513683 w 1019175"/>
                <a:gd name="connsiteY7" fmla="*/ 56873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933450">
                  <a:moveTo>
                    <a:pt x="513683" y="568738"/>
                  </a:moveTo>
                  <a:lnTo>
                    <a:pt x="765048" y="7144"/>
                  </a:lnTo>
                  <a:lnTo>
                    <a:pt x="1020223" y="7144"/>
                  </a:lnTo>
                  <a:lnTo>
                    <a:pt x="598742" y="927259"/>
                  </a:lnTo>
                  <a:lnTo>
                    <a:pt x="428625" y="927259"/>
                  </a:lnTo>
                  <a:lnTo>
                    <a:pt x="7144" y="7144"/>
                  </a:lnTo>
                  <a:lnTo>
                    <a:pt x="262319" y="7144"/>
                  </a:lnTo>
                  <a:lnTo>
                    <a:pt x="513683" y="568738"/>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20" name="Freeform: Shape 48">
              <a:extLst>
                <a:ext uri="{FF2B5EF4-FFF2-40B4-BE49-F238E27FC236}">
                  <a16:creationId xmlns:a16="http://schemas.microsoft.com/office/drawing/2014/main" id="{DD93FEE8-0520-674C-B94B-39F08523B225}"/>
                </a:ext>
              </a:extLst>
            </p:cNvPr>
            <p:cNvSpPr/>
            <p:nvPr/>
          </p:nvSpPr>
          <p:spPr>
            <a:xfrm>
              <a:off x="5212931" y="3030722"/>
              <a:ext cx="323850" cy="323850"/>
            </a:xfrm>
            <a:custGeom>
              <a:avLst/>
              <a:gdLst>
                <a:gd name="connsiteX0" fmla="*/ 167831 w 323850"/>
                <a:gd name="connsiteY0" fmla="*/ 7144 h 323850"/>
                <a:gd name="connsiteX1" fmla="*/ 322007 w 323850"/>
                <a:gd name="connsiteY1" fmla="*/ 167798 h 323850"/>
                <a:gd name="connsiteX2" fmla="*/ 161353 w 323850"/>
                <a:gd name="connsiteY2" fmla="*/ 321974 h 323850"/>
                <a:gd name="connsiteX3" fmla="*/ 7144 w 323850"/>
                <a:gd name="connsiteY3" fmla="*/ 164878 h 323850"/>
                <a:gd name="connsiteX4" fmla="*/ 164943 w 323850"/>
                <a:gd name="connsiteY4" fmla="*/ 7400 h 323850"/>
                <a:gd name="connsiteX5" fmla="*/ 167830 w 323850"/>
                <a:gd name="connsiteY5" fmla="*/ 74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0" h="323850">
                  <a:moveTo>
                    <a:pt x="167831" y="7144"/>
                  </a:moveTo>
                  <a:cubicBezTo>
                    <a:pt x="254769" y="8933"/>
                    <a:pt x="323796" y="80860"/>
                    <a:pt x="322007" y="167798"/>
                  </a:cubicBezTo>
                  <a:cubicBezTo>
                    <a:pt x="320218" y="254735"/>
                    <a:pt x="248291" y="323762"/>
                    <a:pt x="161353" y="321974"/>
                  </a:cubicBezTo>
                  <a:cubicBezTo>
                    <a:pt x="75801" y="320213"/>
                    <a:pt x="7317" y="250448"/>
                    <a:pt x="7144" y="164878"/>
                  </a:cubicBezTo>
                  <a:cubicBezTo>
                    <a:pt x="7233" y="77816"/>
                    <a:pt x="77882" y="7311"/>
                    <a:pt x="164943" y="7400"/>
                  </a:cubicBezTo>
                  <a:cubicBezTo>
                    <a:pt x="165906" y="7401"/>
                    <a:pt x="166868" y="7411"/>
                    <a:pt x="167830" y="7429"/>
                  </a:cubicBezTo>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21" name="Freeform: Shape 49">
              <a:extLst>
                <a:ext uri="{FF2B5EF4-FFF2-40B4-BE49-F238E27FC236}">
                  <a16:creationId xmlns:a16="http://schemas.microsoft.com/office/drawing/2014/main" id="{47B089ED-2C4A-F549-B318-934ACCAD1261}"/>
                </a:ext>
              </a:extLst>
            </p:cNvPr>
            <p:cNvSpPr/>
            <p:nvPr/>
          </p:nvSpPr>
          <p:spPr>
            <a:xfrm>
              <a:off x="5250745" y="3462776"/>
              <a:ext cx="257175" cy="933450"/>
            </a:xfrm>
            <a:custGeom>
              <a:avLst/>
              <a:gdLst>
                <a:gd name="connsiteX0" fmla="*/ 7144 w 257175"/>
                <a:gd name="connsiteY0" fmla="*/ 7144 h 933450"/>
                <a:gd name="connsiteX1" fmla="*/ 252889 w 257175"/>
                <a:gd name="connsiteY1" fmla="*/ 7144 h 933450"/>
                <a:gd name="connsiteX2" fmla="*/ 252889 w 257175"/>
                <a:gd name="connsiteY2" fmla="*/ 927259 h 933450"/>
                <a:gd name="connsiteX3" fmla="*/ 7144 w 257175"/>
                <a:gd name="connsiteY3" fmla="*/ 927259 h 933450"/>
              </a:gdLst>
              <a:ahLst/>
              <a:cxnLst>
                <a:cxn ang="0">
                  <a:pos x="connsiteX0" y="connsiteY0"/>
                </a:cxn>
                <a:cxn ang="0">
                  <a:pos x="connsiteX1" y="connsiteY1"/>
                </a:cxn>
                <a:cxn ang="0">
                  <a:pos x="connsiteX2" y="connsiteY2"/>
                </a:cxn>
                <a:cxn ang="0">
                  <a:pos x="connsiteX3" y="connsiteY3"/>
                </a:cxn>
              </a:cxnLst>
              <a:rect l="l" t="t" r="r" b="b"/>
              <a:pathLst>
                <a:path w="257175" h="933450">
                  <a:moveTo>
                    <a:pt x="7144" y="7144"/>
                  </a:moveTo>
                  <a:lnTo>
                    <a:pt x="252889" y="7144"/>
                  </a:lnTo>
                  <a:lnTo>
                    <a:pt x="252889" y="927259"/>
                  </a:lnTo>
                  <a:lnTo>
                    <a:pt x="7144" y="927259"/>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22" name="Freeform: Shape 50">
              <a:extLst>
                <a:ext uri="{FF2B5EF4-FFF2-40B4-BE49-F238E27FC236}">
                  <a16:creationId xmlns:a16="http://schemas.microsoft.com/office/drawing/2014/main" id="{C5A69B97-A66B-814B-AA56-AF153F4AFE88}"/>
                </a:ext>
              </a:extLst>
            </p:cNvPr>
            <p:cNvSpPr/>
            <p:nvPr/>
          </p:nvSpPr>
          <p:spPr>
            <a:xfrm>
              <a:off x="5605171" y="3443821"/>
              <a:ext cx="914400" cy="971550"/>
            </a:xfrm>
            <a:custGeom>
              <a:avLst/>
              <a:gdLst>
                <a:gd name="connsiteX0" fmla="*/ 914400 w 914400"/>
                <a:gd name="connsiteY0" fmla="*/ 758380 h 971550"/>
                <a:gd name="connsiteX1" fmla="*/ 498538 w 914400"/>
                <a:gd name="connsiteY1" fmla="*/ 965168 h 971550"/>
                <a:gd name="connsiteX2" fmla="*/ 7144 w 914400"/>
                <a:gd name="connsiteY2" fmla="*/ 487109 h 971550"/>
                <a:gd name="connsiteX3" fmla="*/ 500443 w 914400"/>
                <a:gd name="connsiteY3" fmla="*/ 7144 h 971550"/>
                <a:gd name="connsiteX4" fmla="*/ 886015 w 914400"/>
                <a:gd name="connsiteY4" fmla="*/ 191167 h 971550"/>
                <a:gd name="connsiteX5" fmla="*/ 712089 w 914400"/>
                <a:gd name="connsiteY5" fmla="*/ 344805 h 971550"/>
                <a:gd name="connsiteX6" fmla="*/ 500443 w 914400"/>
                <a:gd name="connsiteY6" fmla="*/ 234791 h 971550"/>
                <a:gd name="connsiteX7" fmla="*/ 252793 w 914400"/>
                <a:gd name="connsiteY7" fmla="*/ 487109 h 971550"/>
                <a:gd name="connsiteX8" fmla="*/ 506063 w 914400"/>
                <a:gd name="connsiteY8" fmla="*/ 737521 h 971550"/>
                <a:gd name="connsiteX9" fmla="*/ 725138 w 914400"/>
                <a:gd name="connsiteY9" fmla="*/ 61617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71550">
                  <a:moveTo>
                    <a:pt x="914400" y="758380"/>
                  </a:moveTo>
                  <a:cubicBezTo>
                    <a:pt x="806672" y="902589"/>
                    <a:pt x="670560" y="965168"/>
                    <a:pt x="498538" y="965168"/>
                  </a:cubicBezTo>
                  <a:cubicBezTo>
                    <a:pt x="215074" y="965168"/>
                    <a:pt x="7144" y="752761"/>
                    <a:pt x="7144" y="487109"/>
                  </a:cubicBezTo>
                  <a:cubicBezTo>
                    <a:pt x="7144" y="219646"/>
                    <a:pt x="220694" y="7144"/>
                    <a:pt x="500443" y="7144"/>
                  </a:cubicBezTo>
                  <a:cubicBezTo>
                    <a:pt x="659225" y="7144"/>
                    <a:pt x="800957" y="81153"/>
                    <a:pt x="886015" y="191167"/>
                  </a:cubicBezTo>
                  <a:lnTo>
                    <a:pt x="712089" y="344805"/>
                  </a:lnTo>
                  <a:cubicBezTo>
                    <a:pt x="663035" y="280321"/>
                    <a:pt x="589312" y="234791"/>
                    <a:pt x="500443" y="234791"/>
                  </a:cubicBezTo>
                  <a:cubicBezTo>
                    <a:pt x="358711" y="234791"/>
                    <a:pt x="252793" y="346710"/>
                    <a:pt x="252793" y="487109"/>
                  </a:cubicBezTo>
                  <a:cubicBezTo>
                    <a:pt x="252793" y="631317"/>
                    <a:pt x="356806" y="737521"/>
                    <a:pt x="506063" y="737521"/>
                  </a:cubicBezTo>
                  <a:cubicBezTo>
                    <a:pt x="606266" y="737521"/>
                    <a:pt x="685705" y="676847"/>
                    <a:pt x="725138" y="616172"/>
                  </a:cubicBez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23" name="Freeform: Shape 51">
              <a:extLst>
                <a:ext uri="{FF2B5EF4-FFF2-40B4-BE49-F238E27FC236}">
                  <a16:creationId xmlns:a16="http://schemas.microsoft.com/office/drawing/2014/main" id="{B5CF7E67-CB33-704D-9E32-2A07D2942B42}"/>
                </a:ext>
              </a:extLst>
            </p:cNvPr>
            <p:cNvSpPr/>
            <p:nvPr/>
          </p:nvSpPr>
          <p:spPr>
            <a:xfrm>
              <a:off x="6548622" y="3443821"/>
              <a:ext cx="885825" cy="971550"/>
            </a:xfrm>
            <a:custGeom>
              <a:avLst/>
              <a:gdLst>
                <a:gd name="connsiteX0" fmla="*/ 863346 w 885825"/>
                <a:gd name="connsiteY0" fmla="*/ 800195 h 971550"/>
                <a:gd name="connsiteX1" fmla="*/ 487204 w 885825"/>
                <a:gd name="connsiteY1" fmla="*/ 965168 h 971550"/>
                <a:gd name="connsiteX2" fmla="*/ 7144 w 885825"/>
                <a:gd name="connsiteY2" fmla="*/ 487109 h 971550"/>
                <a:gd name="connsiteX3" fmla="*/ 453200 w 885825"/>
                <a:gd name="connsiteY3" fmla="*/ 7144 h 971550"/>
                <a:gd name="connsiteX4" fmla="*/ 886016 w 885825"/>
                <a:gd name="connsiteY4" fmla="*/ 477679 h 971550"/>
                <a:gd name="connsiteX5" fmla="*/ 880301 w 885825"/>
                <a:gd name="connsiteY5" fmla="*/ 547878 h 971550"/>
                <a:gd name="connsiteX6" fmla="*/ 245269 w 885825"/>
                <a:gd name="connsiteY6" fmla="*/ 547878 h 971550"/>
                <a:gd name="connsiteX7" fmla="*/ 492919 w 885825"/>
                <a:gd name="connsiteY7" fmla="*/ 766001 h 971550"/>
                <a:gd name="connsiteX8" fmla="*/ 723519 w 885825"/>
                <a:gd name="connsiteY8" fmla="*/ 659797 h 971550"/>
                <a:gd name="connsiteX9" fmla="*/ 634746 w 885825"/>
                <a:gd name="connsiteY9" fmla="*/ 367570 h 971550"/>
                <a:gd name="connsiteX10" fmla="*/ 453295 w 885825"/>
                <a:gd name="connsiteY10" fmla="*/ 206312 h 971550"/>
                <a:gd name="connsiteX11" fmla="*/ 256699 w 885825"/>
                <a:gd name="connsiteY11"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971550">
                  <a:moveTo>
                    <a:pt x="863346" y="800195"/>
                  </a:moveTo>
                  <a:cubicBezTo>
                    <a:pt x="774478" y="906399"/>
                    <a:pt x="628935" y="965168"/>
                    <a:pt x="487204" y="965168"/>
                  </a:cubicBezTo>
                  <a:cubicBezTo>
                    <a:pt x="213170" y="965168"/>
                    <a:pt x="7144" y="775526"/>
                    <a:pt x="7144" y="487109"/>
                  </a:cubicBezTo>
                  <a:cubicBezTo>
                    <a:pt x="7144" y="230981"/>
                    <a:pt x="180975" y="7144"/>
                    <a:pt x="453200" y="7144"/>
                  </a:cubicBezTo>
                  <a:cubicBezTo>
                    <a:pt x="706469" y="7144"/>
                    <a:pt x="886016" y="221552"/>
                    <a:pt x="886016" y="477679"/>
                  </a:cubicBezTo>
                  <a:cubicBezTo>
                    <a:pt x="886156" y="501200"/>
                    <a:pt x="884244" y="524689"/>
                    <a:pt x="880301" y="547878"/>
                  </a:cubicBezTo>
                  <a:lnTo>
                    <a:pt x="245269" y="547878"/>
                  </a:lnTo>
                  <a:cubicBezTo>
                    <a:pt x="258509" y="676847"/>
                    <a:pt x="362426" y="766001"/>
                    <a:pt x="492919" y="766001"/>
                  </a:cubicBezTo>
                  <a:cubicBezTo>
                    <a:pt x="596836" y="766001"/>
                    <a:pt x="679990" y="707231"/>
                    <a:pt x="723519" y="659797"/>
                  </a:cubicBezTo>
                  <a:close/>
                  <a:moveTo>
                    <a:pt x="634746" y="367570"/>
                  </a:moveTo>
                  <a:cubicBezTo>
                    <a:pt x="623679" y="275700"/>
                    <a:pt x="545829" y="206513"/>
                    <a:pt x="453295" y="206312"/>
                  </a:cubicBezTo>
                  <a:cubicBezTo>
                    <a:pt x="351187" y="206312"/>
                    <a:pt x="268034" y="284131"/>
                    <a:pt x="256699" y="367570"/>
                  </a:cubicBez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24" name="Freeform: Shape 52">
              <a:extLst>
                <a:ext uri="{FF2B5EF4-FFF2-40B4-BE49-F238E27FC236}">
                  <a16:creationId xmlns:a16="http://schemas.microsoft.com/office/drawing/2014/main" id="{095D92CE-2BCE-EE40-BEAF-D96755BE4B7A}"/>
                </a:ext>
              </a:extLst>
            </p:cNvPr>
            <p:cNvSpPr/>
            <p:nvPr/>
          </p:nvSpPr>
          <p:spPr>
            <a:xfrm>
              <a:off x="7525125" y="3443819"/>
              <a:ext cx="914400" cy="952500"/>
            </a:xfrm>
            <a:custGeom>
              <a:avLst/>
              <a:gdLst>
                <a:gd name="connsiteX0" fmla="*/ 7144 w 914400"/>
                <a:gd name="connsiteY0" fmla="*/ 946216 h 952500"/>
                <a:gd name="connsiteX1" fmla="*/ 7144 w 914400"/>
                <a:gd name="connsiteY1" fmla="*/ 26101 h 952500"/>
                <a:gd name="connsiteX2" fmla="*/ 243459 w 914400"/>
                <a:gd name="connsiteY2" fmla="*/ 26101 h 952500"/>
                <a:gd name="connsiteX3" fmla="*/ 243459 w 914400"/>
                <a:gd name="connsiteY3" fmla="*/ 100110 h 952500"/>
                <a:gd name="connsiteX4" fmla="*/ 502348 w 914400"/>
                <a:gd name="connsiteY4" fmla="*/ 7146 h 952500"/>
                <a:gd name="connsiteX5" fmla="*/ 819912 w 914400"/>
                <a:gd name="connsiteY5" fmla="*/ 155069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631 h 952500"/>
                <a:gd name="connsiteX10" fmla="*/ 613886 w 914400"/>
                <a:gd name="connsiteY10" fmla="*/ 286038 h 952500"/>
                <a:gd name="connsiteX11" fmla="*/ 475869 w 914400"/>
                <a:gd name="connsiteY11" fmla="*/ 234794 h 952500"/>
                <a:gd name="connsiteX12" fmla="*/ 252889 w 914400"/>
                <a:gd name="connsiteY12" fmla="*/ 348617 h 952500"/>
                <a:gd name="connsiteX13" fmla="*/ 252889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459" y="26101"/>
                  </a:lnTo>
                  <a:lnTo>
                    <a:pt x="243459" y="100110"/>
                  </a:lnTo>
                  <a:cubicBezTo>
                    <a:pt x="316186" y="39725"/>
                    <a:pt x="407821" y="6820"/>
                    <a:pt x="502348" y="7146"/>
                  </a:cubicBezTo>
                  <a:cubicBezTo>
                    <a:pt x="624925" y="6813"/>
                    <a:pt x="741299" y="61021"/>
                    <a:pt x="819912" y="155069"/>
                  </a:cubicBezTo>
                  <a:cubicBezTo>
                    <a:pt x="880396" y="227174"/>
                    <a:pt x="914400" y="320138"/>
                    <a:pt x="914400" y="477681"/>
                  </a:cubicBezTo>
                  <a:lnTo>
                    <a:pt x="914400" y="946216"/>
                  </a:lnTo>
                  <a:lnTo>
                    <a:pt x="668655" y="946216"/>
                  </a:lnTo>
                  <a:lnTo>
                    <a:pt x="668655" y="458631"/>
                  </a:lnTo>
                  <a:cubicBezTo>
                    <a:pt x="668655" y="367572"/>
                    <a:pt x="647890" y="320138"/>
                    <a:pt x="613886" y="286038"/>
                  </a:cubicBezTo>
                  <a:cubicBezTo>
                    <a:pt x="581692" y="253748"/>
                    <a:pt x="532638" y="234794"/>
                    <a:pt x="475869" y="234794"/>
                  </a:cubicBezTo>
                  <a:cubicBezTo>
                    <a:pt x="371951" y="234794"/>
                    <a:pt x="286893" y="301469"/>
                    <a:pt x="252889" y="348617"/>
                  </a:cubicBezTo>
                  <a:lnTo>
                    <a:pt x="252889" y="946216"/>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25" name="Freeform: Shape 53">
              <a:extLst>
                <a:ext uri="{FF2B5EF4-FFF2-40B4-BE49-F238E27FC236}">
                  <a16:creationId xmlns:a16="http://schemas.microsoft.com/office/drawing/2014/main" id="{B38A2281-53CD-6D41-B4AD-F957EBD9B3D0}"/>
                </a:ext>
              </a:extLst>
            </p:cNvPr>
            <p:cNvSpPr/>
            <p:nvPr/>
          </p:nvSpPr>
          <p:spPr>
            <a:xfrm>
              <a:off x="8526174" y="3443812"/>
              <a:ext cx="1076325" cy="971550"/>
            </a:xfrm>
            <a:custGeom>
              <a:avLst/>
              <a:gdLst>
                <a:gd name="connsiteX0" fmla="*/ 546001 w 1076325"/>
                <a:gd name="connsiteY0" fmla="*/ 7153 h 971550"/>
                <a:gd name="connsiteX1" fmla="*/ 7172 w 1076325"/>
                <a:gd name="connsiteY1" fmla="*/ 540553 h 971550"/>
                <a:gd name="connsiteX2" fmla="*/ 175383 w 1076325"/>
                <a:gd name="connsiteY2" fmla="*/ 936412 h 971550"/>
                <a:gd name="connsiteX3" fmla="*/ 313591 w 1076325"/>
                <a:gd name="connsiteY3" fmla="*/ 943746 h 971550"/>
                <a:gd name="connsiteX4" fmla="*/ 772220 w 1076325"/>
                <a:gd name="connsiteY4" fmla="*/ 943746 h 971550"/>
                <a:gd name="connsiteX5" fmla="*/ 911190 w 1076325"/>
                <a:gd name="connsiteY5" fmla="*/ 935650 h 971550"/>
                <a:gd name="connsiteX6" fmla="*/ 930707 w 1076325"/>
                <a:gd name="connsiteY6" fmla="*/ 174823 h 971550"/>
                <a:gd name="connsiteX7" fmla="*/ 546001 w 1076325"/>
                <a:gd name="connsiteY7" fmla="*/ 7343 h 971550"/>
                <a:gd name="connsiteX8" fmla="*/ 542858 w 1076325"/>
                <a:gd name="connsiteY8" fmla="*/ 814016 h 971550"/>
                <a:gd name="connsiteX9" fmla="*/ 275015 w 1076325"/>
                <a:gd name="connsiteY9" fmla="*/ 546173 h 971550"/>
                <a:gd name="connsiteX10" fmla="*/ 542858 w 1076325"/>
                <a:gd name="connsiteY10" fmla="*/ 275663 h 971550"/>
                <a:gd name="connsiteX11" fmla="*/ 810701 w 1076325"/>
                <a:gd name="connsiteY11" fmla="*/ 545601 h 971550"/>
                <a:gd name="connsiteX12" fmla="*/ 542858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1" y="7153"/>
                  </a:moveTo>
                  <a:cubicBezTo>
                    <a:pt x="252441" y="5438"/>
                    <a:pt x="9553" y="245278"/>
                    <a:pt x="7172" y="540553"/>
                  </a:cubicBezTo>
                  <a:cubicBezTo>
                    <a:pt x="5643" y="690178"/>
                    <a:pt x="66611" y="833656"/>
                    <a:pt x="175383" y="936412"/>
                  </a:cubicBezTo>
                  <a:cubicBezTo>
                    <a:pt x="213333" y="972621"/>
                    <a:pt x="272022" y="975735"/>
                    <a:pt x="313591" y="943746"/>
                  </a:cubicBezTo>
                  <a:cubicBezTo>
                    <a:pt x="449675" y="842412"/>
                    <a:pt x="636136" y="842412"/>
                    <a:pt x="772220" y="943746"/>
                  </a:cubicBezTo>
                  <a:cubicBezTo>
                    <a:pt x="814152" y="975848"/>
                    <a:pt x="873269" y="972404"/>
                    <a:pt x="911190" y="935650"/>
                  </a:cubicBezTo>
                  <a:cubicBezTo>
                    <a:pt x="1126676" y="730943"/>
                    <a:pt x="1135414" y="390309"/>
                    <a:pt x="930707" y="174823"/>
                  </a:cubicBezTo>
                  <a:cubicBezTo>
                    <a:pt x="830412" y="69248"/>
                    <a:pt x="691614" y="8822"/>
                    <a:pt x="546001" y="7343"/>
                  </a:cubicBezTo>
                  <a:moveTo>
                    <a:pt x="542858" y="814016"/>
                  </a:moveTo>
                  <a:cubicBezTo>
                    <a:pt x="383885" y="814016"/>
                    <a:pt x="275015" y="694286"/>
                    <a:pt x="275015" y="546173"/>
                  </a:cubicBezTo>
                  <a:cubicBezTo>
                    <a:pt x="275015" y="398059"/>
                    <a:pt x="383885" y="275663"/>
                    <a:pt x="542858" y="275663"/>
                  </a:cubicBezTo>
                  <a:cubicBezTo>
                    <a:pt x="701830" y="275663"/>
                    <a:pt x="810701" y="397392"/>
                    <a:pt x="810701" y="545601"/>
                  </a:cubicBezTo>
                  <a:cubicBezTo>
                    <a:pt x="810701" y="693810"/>
                    <a:pt x="701925" y="813825"/>
                    <a:pt x="542858" y="813825"/>
                  </a:cubicBezTo>
                </a:path>
              </a:pathLst>
            </a:custGeom>
            <a:solidFill>
              <a:srgbClr val="81B5A0"/>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26" name="Freeform: Shape 54">
              <a:extLst>
                <a:ext uri="{FF2B5EF4-FFF2-40B4-BE49-F238E27FC236}">
                  <a16:creationId xmlns:a16="http://schemas.microsoft.com/office/drawing/2014/main" id="{0BA715C2-0AD1-5244-9AEF-283B220D70E6}"/>
                </a:ext>
              </a:extLst>
            </p:cNvPr>
            <p:cNvSpPr/>
            <p:nvPr/>
          </p:nvSpPr>
          <p:spPr>
            <a:xfrm>
              <a:off x="9536043" y="3462776"/>
              <a:ext cx="1495425" cy="933450"/>
            </a:xfrm>
            <a:custGeom>
              <a:avLst/>
              <a:gdLst>
                <a:gd name="connsiteX0" fmla="*/ 555021 w 1495425"/>
                <a:gd name="connsiteY0" fmla="*/ 927259 h 933450"/>
                <a:gd name="connsiteX1" fmla="*/ 372046 w 1495425"/>
                <a:gd name="connsiteY1" fmla="*/ 927259 h 933450"/>
                <a:gd name="connsiteX2" fmla="*/ 7144 w 1495425"/>
                <a:gd name="connsiteY2" fmla="*/ 7144 h 933450"/>
                <a:gd name="connsiteX3" fmla="*/ 252413 w 1495425"/>
                <a:gd name="connsiteY3" fmla="*/ 7144 h 933450"/>
                <a:gd name="connsiteX4" fmla="*/ 452438 w 1495425"/>
                <a:gd name="connsiteY4" fmla="*/ 533019 h 933450"/>
                <a:gd name="connsiteX5" fmla="*/ 648652 w 1495425"/>
                <a:gd name="connsiteY5" fmla="*/ 7144 h 933450"/>
                <a:gd name="connsiteX6" fmla="*/ 853726 w 1495425"/>
                <a:gd name="connsiteY6" fmla="*/ 7144 h 933450"/>
                <a:gd name="connsiteX7" fmla="*/ 1048131 w 1495425"/>
                <a:gd name="connsiteY7" fmla="*/ 533019 h 933450"/>
                <a:gd name="connsiteX8" fmla="*/ 1249966 w 1495425"/>
                <a:gd name="connsiteY8" fmla="*/ 7144 h 933450"/>
                <a:gd name="connsiteX9" fmla="*/ 1495329 w 1495425"/>
                <a:gd name="connsiteY9" fmla="*/ 7144 h 933450"/>
                <a:gd name="connsiteX10" fmla="*/ 1130427 w 1495425"/>
                <a:gd name="connsiteY10" fmla="*/ 927259 h 933450"/>
                <a:gd name="connsiteX11" fmla="*/ 947356 w 1495425"/>
                <a:gd name="connsiteY11" fmla="*/ 927259 h 933450"/>
                <a:gd name="connsiteX12" fmla="*/ 751237 w 1495425"/>
                <a:gd name="connsiteY12" fmla="*/ 403384 h 933450"/>
                <a:gd name="connsiteX13" fmla="*/ 555021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021" y="927259"/>
                  </a:moveTo>
                  <a:lnTo>
                    <a:pt x="372046" y="927259"/>
                  </a:lnTo>
                  <a:lnTo>
                    <a:pt x="7144" y="7144"/>
                  </a:lnTo>
                  <a:lnTo>
                    <a:pt x="252413" y="7144"/>
                  </a:lnTo>
                  <a:lnTo>
                    <a:pt x="452438" y="533019"/>
                  </a:lnTo>
                  <a:lnTo>
                    <a:pt x="648652" y="7144"/>
                  </a:lnTo>
                  <a:lnTo>
                    <a:pt x="853726" y="7144"/>
                  </a:lnTo>
                  <a:lnTo>
                    <a:pt x="1048131" y="533019"/>
                  </a:lnTo>
                  <a:lnTo>
                    <a:pt x="1249966" y="7144"/>
                  </a:lnTo>
                  <a:lnTo>
                    <a:pt x="1495329" y="7144"/>
                  </a:lnTo>
                  <a:lnTo>
                    <a:pt x="1130427" y="927259"/>
                  </a:lnTo>
                  <a:lnTo>
                    <a:pt x="947356" y="927259"/>
                  </a:lnTo>
                  <a:lnTo>
                    <a:pt x="751237" y="403384"/>
                  </a:lnTo>
                  <a:lnTo>
                    <a:pt x="555021" y="927259"/>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27" name="Freeform: Shape 55">
              <a:extLst>
                <a:ext uri="{FF2B5EF4-FFF2-40B4-BE49-F238E27FC236}">
                  <a16:creationId xmlns:a16="http://schemas.microsoft.com/office/drawing/2014/main" id="{360FAD20-31AB-7C4B-83FA-EA4DE809A3C9}"/>
                </a:ext>
              </a:extLst>
            </p:cNvPr>
            <p:cNvSpPr/>
            <p:nvPr/>
          </p:nvSpPr>
          <p:spPr>
            <a:xfrm>
              <a:off x="10805153" y="4266020"/>
              <a:ext cx="95250" cy="123825"/>
            </a:xfrm>
            <a:custGeom>
              <a:avLst/>
              <a:gdLst>
                <a:gd name="connsiteX0" fmla="*/ 91441 w 95250"/>
                <a:gd name="connsiteY0" fmla="*/ 7144 h 123825"/>
                <a:gd name="connsiteX1" fmla="*/ 91441 w 95250"/>
                <a:gd name="connsiteY1" fmla="*/ 27242 h 123825"/>
                <a:gd name="connsiteX2" fmla="*/ 60580 w 95250"/>
                <a:gd name="connsiteY2" fmla="*/ 27242 h 123825"/>
                <a:gd name="connsiteX3" fmla="*/ 60580 w 95250"/>
                <a:gd name="connsiteY3" fmla="*/ 124015 h 123825"/>
                <a:gd name="connsiteX4" fmla="*/ 38006 w 95250"/>
                <a:gd name="connsiteY4" fmla="*/ 124015 h 123825"/>
                <a:gd name="connsiteX5" fmla="*/ 38006 w 95250"/>
                <a:gd name="connsiteY5" fmla="*/ 27242 h 123825"/>
                <a:gd name="connsiteX6" fmla="*/ 7144 w 95250"/>
                <a:gd name="connsiteY6" fmla="*/ 27242 h 123825"/>
                <a:gd name="connsiteX7" fmla="*/ 7144 w 95250"/>
                <a:gd name="connsiteY7" fmla="*/ 7144 h 123825"/>
                <a:gd name="connsiteX8" fmla="*/ 91441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441" y="7144"/>
                  </a:moveTo>
                  <a:lnTo>
                    <a:pt x="91441" y="27242"/>
                  </a:lnTo>
                  <a:lnTo>
                    <a:pt x="60580" y="27242"/>
                  </a:lnTo>
                  <a:lnTo>
                    <a:pt x="60580" y="124015"/>
                  </a:lnTo>
                  <a:lnTo>
                    <a:pt x="38006" y="124015"/>
                  </a:lnTo>
                  <a:lnTo>
                    <a:pt x="38006" y="27242"/>
                  </a:lnTo>
                  <a:lnTo>
                    <a:pt x="7144" y="27242"/>
                  </a:lnTo>
                  <a:lnTo>
                    <a:pt x="7144" y="7144"/>
                  </a:lnTo>
                  <a:lnTo>
                    <a:pt x="91441" y="7144"/>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28" name="Freeform: Shape 56">
              <a:extLst>
                <a:ext uri="{FF2B5EF4-FFF2-40B4-BE49-F238E27FC236}">
                  <a16:creationId xmlns:a16="http://schemas.microsoft.com/office/drawing/2014/main" id="{E1358938-D4FC-D44B-A377-6509551B63CF}"/>
                </a:ext>
              </a:extLst>
            </p:cNvPr>
            <p:cNvSpPr/>
            <p:nvPr/>
          </p:nvSpPr>
          <p:spPr>
            <a:xfrm>
              <a:off x="10907357" y="4266020"/>
              <a:ext cx="123825" cy="123825"/>
            </a:xfrm>
            <a:custGeom>
              <a:avLst/>
              <a:gdLst>
                <a:gd name="connsiteX0" fmla="*/ 65532 w 123825"/>
                <a:gd name="connsiteY0" fmla="*/ 77152 h 123825"/>
                <a:gd name="connsiteX1" fmla="*/ 108109 w 123825"/>
                <a:gd name="connsiteY1" fmla="*/ 7144 h 123825"/>
                <a:gd name="connsiteX2" fmla="*/ 124015 w 123825"/>
                <a:gd name="connsiteY2" fmla="*/ 7144 h 123825"/>
                <a:gd name="connsiteX3" fmla="*/ 124015 w 123825"/>
                <a:gd name="connsiteY3" fmla="*/ 124015 h 123825"/>
                <a:gd name="connsiteX4" fmla="*/ 101440 w 123825"/>
                <a:gd name="connsiteY4" fmla="*/ 124015 h 123825"/>
                <a:gd name="connsiteX5" fmla="*/ 101440 w 123825"/>
                <a:gd name="connsiteY5" fmla="*/ 58960 h 123825"/>
                <a:gd name="connsiteX6" fmla="*/ 73342 w 123825"/>
                <a:gd name="connsiteY6" fmla="*/ 104870 h 123825"/>
                <a:gd name="connsiteX7" fmla="*/ 57721 w 123825"/>
                <a:gd name="connsiteY7" fmla="*/ 104870 h 123825"/>
                <a:gd name="connsiteX8" fmla="*/ 29623 w 123825"/>
                <a:gd name="connsiteY8" fmla="*/ 58960 h 123825"/>
                <a:gd name="connsiteX9" fmla="*/ 29623 w 123825"/>
                <a:gd name="connsiteY9" fmla="*/ 124015 h 123825"/>
                <a:gd name="connsiteX10" fmla="*/ 7144 w 123825"/>
                <a:gd name="connsiteY10" fmla="*/ 124015 h 123825"/>
                <a:gd name="connsiteX11" fmla="*/ 7144 w 123825"/>
                <a:gd name="connsiteY11" fmla="*/ 7144 h 123825"/>
                <a:gd name="connsiteX12" fmla="*/ 22954 w 123825"/>
                <a:gd name="connsiteY12" fmla="*/ 7144 h 123825"/>
                <a:gd name="connsiteX13" fmla="*/ 65532 w 123825"/>
                <a:gd name="connsiteY13" fmla="*/ 7715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532" y="77152"/>
                  </a:moveTo>
                  <a:lnTo>
                    <a:pt x="108109" y="7144"/>
                  </a:lnTo>
                  <a:lnTo>
                    <a:pt x="124015" y="7144"/>
                  </a:lnTo>
                  <a:lnTo>
                    <a:pt x="124015" y="124015"/>
                  </a:lnTo>
                  <a:lnTo>
                    <a:pt x="101440" y="124015"/>
                  </a:lnTo>
                  <a:lnTo>
                    <a:pt x="101440" y="58960"/>
                  </a:lnTo>
                  <a:lnTo>
                    <a:pt x="73342" y="104870"/>
                  </a:lnTo>
                  <a:lnTo>
                    <a:pt x="57721" y="104870"/>
                  </a:lnTo>
                  <a:lnTo>
                    <a:pt x="29623" y="58960"/>
                  </a:lnTo>
                  <a:lnTo>
                    <a:pt x="29623" y="124015"/>
                  </a:lnTo>
                  <a:lnTo>
                    <a:pt x="7144" y="124015"/>
                  </a:lnTo>
                  <a:lnTo>
                    <a:pt x="7144" y="7144"/>
                  </a:lnTo>
                  <a:lnTo>
                    <a:pt x="22954" y="7144"/>
                  </a:lnTo>
                  <a:lnTo>
                    <a:pt x="65532" y="77152"/>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grpSp>
      <p:grpSp>
        <p:nvGrpSpPr>
          <p:cNvPr id="4" name="Group 3">
            <a:extLst>
              <a:ext uri="{FF2B5EF4-FFF2-40B4-BE49-F238E27FC236}">
                <a16:creationId xmlns:a16="http://schemas.microsoft.com/office/drawing/2014/main" id="{CDE4E786-5698-DC0B-4800-F1384E254D79}"/>
              </a:ext>
            </a:extLst>
          </p:cNvPr>
          <p:cNvGrpSpPr/>
          <p:nvPr/>
        </p:nvGrpSpPr>
        <p:grpSpPr>
          <a:xfrm>
            <a:off x="4866728" y="1802486"/>
            <a:ext cx="6989202" cy="3561250"/>
            <a:chOff x="4866728" y="1802486"/>
            <a:chExt cx="6989202" cy="3561250"/>
          </a:xfrm>
        </p:grpSpPr>
        <p:pic>
          <p:nvPicPr>
            <p:cNvPr id="2" name="Picture 1"/>
            <p:cNvPicPr>
              <a:picLocks noChangeAspect="1"/>
            </p:cNvPicPr>
            <p:nvPr/>
          </p:nvPicPr>
          <p:blipFill>
            <a:blip r:embed="rId3"/>
            <a:stretch>
              <a:fillRect/>
            </a:stretch>
          </p:blipFill>
          <p:spPr>
            <a:xfrm>
              <a:off x="4866728" y="1802486"/>
              <a:ext cx="6989202" cy="3561250"/>
            </a:xfrm>
            <a:prstGeom prst="rect">
              <a:avLst/>
            </a:prstGeom>
            <a:effectLst>
              <a:reflection blurRad="6350" stA="30000" endPos="17000" dir="5400000" sy="-100000" algn="bl" rotWithShape="0"/>
            </a:effectLst>
          </p:spPr>
        </p:pic>
        <p:pic>
          <p:nvPicPr>
            <p:cNvPr id="29" name="Picture 28">
              <a:extLst>
                <a:ext uri="{FF2B5EF4-FFF2-40B4-BE49-F238E27FC236}">
                  <a16:creationId xmlns:a16="http://schemas.microsoft.com/office/drawing/2014/main" id="{DD31741A-02BC-844E-80C5-492C3DA849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5583" y="1956608"/>
              <a:ext cx="5473937" cy="3076946"/>
            </a:xfrm>
            <a:prstGeom prst="rect">
              <a:avLst/>
            </a:prstGeom>
          </p:spPr>
        </p:pic>
      </p:grpSp>
      <p:sp>
        <p:nvSpPr>
          <p:cNvPr id="3" name="TextBox 2">
            <a:extLst>
              <a:ext uri="{FF2B5EF4-FFF2-40B4-BE49-F238E27FC236}">
                <a16:creationId xmlns:a16="http://schemas.microsoft.com/office/drawing/2014/main" id="{A9EFF463-23DD-1B48-9B6E-1A42BCDFFC66}"/>
              </a:ext>
            </a:extLst>
          </p:cNvPr>
          <p:cNvSpPr txBox="1"/>
          <p:nvPr/>
        </p:nvSpPr>
        <p:spPr>
          <a:xfrm>
            <a:off x="390866" y="3221877"/>
            <a:ext cx="4390297" cy="2030428"/>
          </a:xfrm>
          <a:prstGeom prst="rect">
            <a:avLst/>
          </a:prstGeom>
          <a:noFill/>
        </p:spPr>
        <p:txBody>
          <a:bodyPr wrap="square" rtlCol="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rPr>
              <a:t>Centered on creating exceptional outcomes, Now Create offers a prescriptive methodology and over</a:t>
            </a:r>
          </a:p>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rPr>
              <a:t>900 leading practice assets</a:t>
            </a:r>
          </a:p>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rPr>
              <a:t>to guide your ServiceNow project</a:t>
            </a:r>
          </a:p>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0" name="TextBox 29">
            <a:extLst>
              <a:ext uri="{FF2B5EF4-FFF2-40B4-BE49-F238E27FC236}">
                <a16:creationId xmlns:a16="http://schemas.microsoft.com/office/drawing/2014/main" id="{602116F8-FA91-4A47-BAF6-FA588927C749}"/>
              </a:ext>
            </a:extLst>
          </p:cNvPr>
          <p:cNvSpPr txBox="1"/>
          <p:nvPr/>
        </p:nvSpPr>
        <p:spPr>
          <a:xfrm>
            <a:off x="7478898" y="0"/>
            <a:ext cx="4709927" cy="11695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600" dirty="0">
                <a:solidFill>
                  <a:schemeClr val="tx1"/>
                </a:solidFill>
              </a:rPr>
              <a:t>REMOVE this BOX Prior to Customer Engagement.</a:t>
            </a:r>
          </a:p>
          <a:p>
            <a:pPr algn="ctr"/>
            <a:r>
              <a:rPr lang="en-US" sz="1600" dirty="0">
                <a:solidFill>
                  <a:schemeClr val="tx1"/>
                </a:solidFill>
              </a:rPr>
              <a:t>Whenever possible, the </a:t>
            </a:r>
            <a:r>
              <a:rPr lang="en-CA" sz="1600" dirty="0">
                <a:solidFill>
                  <a:schemeClr val="tx1"/>
                </a:solidFill>
              </a:rPr>
              <a:t>highly preferred way to explain the phases is by demonstrating the application live, with the talk track in the presenter notes.</a:t>
            </a:r>
            <a:endParaRPr lang="en-US" sz="1600" dirty="0">
              <a:solidFill>
                <a:schemeClr val="tx1"/>
              </a:solidFill>
            </a:endParaRPr>
          </a:p>
        </p:txBody>
      </p:sp>
      <p:sp>
        <p:nvSpPr>
          <p:cNvPr id="5" name="TextBox 4">
            <a:extLst>
              <a:ext uri="{FF2B5EF4-FFF2-40B4-BE49-F238E27FC236}">
                <a16:creationId xmlns:a16="http://schemas.microsoft.com/office/drawing/2014/main" id="{ADB1DDE3-3B8A-968C-7622-A3F7AB337667}"/>
              </a:ext>
            </a:extLst>
          </p:cNvPr>
          <p:cNvSpPr txBox="1"/>
          <p:nvPr/>
        </p:nvSpPr>
        <p:spPr>
          <a:xfrm>
            <a:off x="1258645" y="5604734"/>
            <a:ext cx="0" cy="0"/>
          </a:xfrm>
          <a:prstGeom prst="rect">
            <a:avLst/>
          </a:prstGeom>
          <a:noFill/>
        </p:spPr>
        <p:txBody>
          <a:bodyPr wrap="none" rtlCol="0">
            <a:noAutofit/>
          </a:bodyPr>
          <a:lstStyle/>
          <a:p>
            <a:pPr algn="l">
              <a:spcBef>
                <a:spcPts val="300"/>
              </a:spcBef>
            </a:pPr>
            <a:endParaRPr lang="en-US" sz="1600" dirty="0"/>
          </a:p>
        </p:txBody>
      </p:sp>
    </p:spTree>
    <p:extLst>
      <p:ext uri="{BB962C8B-B14F-4D97-AF65-F5344CB8AC3E}">
        <p14:creationId xmlns:p14="http://schemas.microsoft.com/office/powerpoint/2010/main" val="14673410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244-C2B0-F121-D8B5-F3DB54BEEE4B}"/>
              </a:ext>
            </a:extLst>
          </p:cNvPr>
          <p:cNvSpPr>
            <a:spLocks noGrp="1"/>
          </p:cNvSpPr>
          <p:nvPr>
            <p:ph type="title"/>
          </p:nvPr>
        </p:nvSpPr>
        <p:spPr/>
        <p:txBody>
          <a:bodyPr/>
          <a:lstStyle/>
          <a:p>
            <a:r>
              <a:rPr lang="en-US" dirty="0"/>
              <a:t>Now create is the keystone of implementation success</a:t>
            </a:r>
          </a:p>
        </p:txBody>
      </p:sp>
      <p:sp>
        <p:nvSpPr>
          <p:cNvPr id="11" name="Text Placeholder 10">
            <a:extLst>
              <a:ext uri="{FF2B5EF4-FFF2-40B4-BE49-F238E27FC236}">
                <a16:creationId xmlns:a16="http://schemas.microsoft.com/office/drawing/2014/main" id="{9FBD2186-507F-4423-1F1A-976D6EDBD45F}"/>
              </a:ext>
            </a:extLst>
          </p:cNvPr>
          <p:cNvSpPr>
            <a:spLocks noGrp="1"/>
          </p:cNvSpPr>
          <p:nvPr>
            <p:ph type="body" sz="quarter" idx="12"/>
          </p:nvPr>
        </p:nvSpPr>
        <p:spPr/>
        <p:txBody>
          <a:bodyPr/>
          <a:lstStyle/>
          <a:p>
            <a:r>
              <a:rPr lang="en-US" dirty="0"/>
              <a:t>Implementation methodology and library of leading practices </a:t>
            </a:r>
          </a:p>
        </p:txBody>
      </p:sp>
      <p:sp>
        <p:nvSpPr>
          <p:cNvPr id="3" name="Content Placeholder 3">
            <a:extLst>
              <a:ext uri="{FF2B5EF4-FFF2-40B4-BE49-F238E27FC236}">
                <a16:creationId xmlns:a16="http://schemas.microsoft.com/office/drawing/2014/main" id="{1477F124-059A-50CE-B15B-78E98F3027AA}"/>
              </a:ext>
            </a:extLst>
          </p:cNvPr>
          <p:cNvSpPr txBox="1">
            <a:spLocks/>
          </p:cNvSpPr>
          <p:nvPr/>
        </p:nvSpPr>
        <p:spPr>
          <a:xfrm>
            <a:off x="5413376" y="327253"/>
            <a:ext cx="5219611" cy="4988774"/>
          </a:xfrm>
          <a:prstGeom prst="rect">
            <a:avLst/>
          </a:prstGeom>
        </p:spPr>
        <p:txBody>
          <a:bodyPr/>
          <a:lst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grpSp>
        <p:nvGrpSpPr>
          <p:cNvPr id="59" name="Group 58">
            <a:extLst>
              <a:ext uri="{FF2B5EF4-FFF2-40B4-BE49-F238E27FC236}">
                <a16:creationId xmlns:a16="http://schemas.microsoft.com/office/drawing/2014/main" id="{BBE4008F-8628-26A8-A891-88EA8737CC12}"/>
              </a:ext>
            </a:extLst>
          </p:cNvPr>
          <p:cNvGrpSpPr/>
          <p:nvPr/>
        </p:nvGrpSpPr>
        <p:grpSpPr>
          <a:xfrm>
            <a:off x="671290" y="1435463"/>
            <a:ext cx="10742240" cy="4717890"/>
            <a:chOff x="738301" y="1529489"/>
            <a:chExt cx="10742240" cy="4717890"/>
          </a:xfrm>
        </p:grpSpPr>
        <p:pic>
          <p:nvPicPr>
            <p:cNvPr id="12" name="Picture 11">
              <a:extLst>
                <a:ext uri="{FF2B5EF4-FFF2-40B4-BE49-F238E27FC236}">
                  <a16:creationId xmlns:a16="http://schemas.microsoft.com/office/drawing/2014/main" id="{9E028772-DF0E-9434-D6ED-41C2CBA5BB3F}"/>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2695665" y="1529489"/>
              <a:ext cx="8344196" cy="4295239"/>
            </a:xfrm>
            <a:prstGeom prst="rect">
              <a:avLst/>
            </a:prstGeom>
          </p:spPr>
        </p:pic>
        <p:sp>
          <p:nvSpPr>
            <p:cNvPr id="13" name="Rectangle 12">
              <a:extLst>
                <a:ext uri="{FF2B5EF4-FFF2-40B4-BE49-F238E27FC236}">
                  <a16:creationId xmlns:a16="http://schemas.microsoft.com/office/drawing/2014/main" id="{010D6830-CD95-F783-106E-7E9CD45FCE02}"/>
                </a:ext>
              </a:extLst>
            </p:cNvPr>
            <p:cNvSpPr/>
            <p:nvPr/>
          </p:nvSpPr>
          <p:spPr>
            <a:xfrm>
              <a:off x="3950412" y="1770974"/>
              <a:ext cx="7527891" cy="404657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14" name="Rectangle 13">
              <a:extLst>
                <a:ext uri="{FF2B5EF4-FFF2-40B4-BE49-F238E27FC236}">
                  <a16:creationId xmlns:a16="http://schemas.microsoft.com/office/drawing/2014/main" id="{0F7413AF-81CF-7AB3-BAAB-8F3FFE3ED939}"/>
                </a:ext>
              </a:extLst>
            </p:cNvPr>
            <p:cNvSpPr/>
            <p:nvPr/>
          </p:nvSpPr>
          <p:spPr>
            <a:xfrm>
              <a:off x="738301" y="3788431"/>
              <a:ext cx="1828800" cy="901788"/>
            </a:xfrm>
            <a:prstGeom prst="rect">
              <a:avLst/>
            </a:prstGeom>
            <a:solidFill>
              <a:schemeClr val="tx2"/>
            </a:solidFill>
            <a:ln>
              <a:noFill/>
            </a:ln>
          </p:spPr>
          <p:txBody>
            <a:bodyPr lIns="45720" tIns="45720" rIns="45720" bIns="45720" anchor="ctr">
              <a:noAutofit/>
            </a:bodyPr>
            <a:lstStyle/>
            <a:p>
              <a:pPr marL="0" marR="0" lvl="0" indent="0" algn="ctr" defTabSz="45704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chemeClr val="bg1"/>
                  </a:solidFill>
                  <a:effectLst/>
                  <a:uLnTx/>
                  <a:uFillTx/>
                  <a:latin typeface="+mj-lt"/>
                  <a:ea typeface="+mn-ea"/>
                  <a:cs typeface="+mn-cs"/>
                </a:rPr>
                <a:t>Presented in an empowering user experience for any role</a:t>
              </a:r>
            </a:p>
          </p:txBody>
        </p:sp>
        <p:sp>
          <p:nvSpPr>
            <p:cNvPr id="15" name="Rectangle 14">
              <a:extLst>
                <a:ext uri="{FF2B5EF4-FFF2-40B4-BE49-F238E27FC236}">
                  <a16:creationId xmlns:a16="http://schemas.microsoft.com/office/drawing/2014/main" id="{1B0150D8-DF4E-A74B-2933-20F0798714D7}"/>
                </a:ext>
              </a:extLst>
            </p:cNvPr>
            <p:cNvSpPr/>
            <p:nvPr/>
          </p:nvSpPr>
          <p:spPr>
            <a:xfrm>
              <a:off x="738301" y="4922940"/>
              <a:ext cx="1828800" cy="901788"/>
            </a:xfrm>
            <a:prstGeom prst="rect">
              <a:avLst/>
            </a:prstGeom>
            <a:solidFill>
              <a:schemeClr val="tx2"/>
            </a:solidFill>
            <a:ln>
              <a:noFill/>
            </a:ln>
          </p:spPr>
          <p:txBody>
            <a:bodyPr lIns="45720" tIns="45720" rIns="45720" bIns="45720" anchor="ctr">
              <a:noAutofit/>
            </a:bodyPr>
            <a:lstStyle/>
            <a:p>
              <a:pPr marL="0" marR="0" lvl="0" indent="0" algn="ctr" defTabSz="45704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chemeClr val="bg1"/>
                  </a:solidFill>
                  <a:effectLst/>
                  <a:uLnTx/>
                  <a:uFillTx/>
                  <a:latin typeface="+mj-lt"/>
                  <a:ea typeface="+mn-ea"/>
                  <a:cs typeface="+mn-cs"/>
                </a:rPr>
                <a:t>Designed to work well with other methodologies</a:t>
              </a:r>
            </a:p>
          </p:txBody>
        </p:sp>
        <p:sp>
          <p:nvSpPr>
            <p:cNvPr id="16" name="Rectangle 15">
              <a:extLst>
                <a:ext uri="{FF2B5EF4-FFF2-40B4-BE49-F238E27FC236}">
                  <a16:creationId xmlns:a16="http://schemas.microsoft.com/office/drawing/2014/main" id="{6C03100E-670B-788D-C390-7CF5F8A19A6C}"/>
                </a:ext>
              </a:extLst>
            </p:cNvPr>
            <p:cNvSpPr/>
            <p:nvPr/>
          </p:nvSpPr>
          <p:spPr>
            <a:xfrm>
              <a:off x="738301" y="1529489"/>
              <a:ext cx="1828800" cy="896749"/>
            </a:xfrm>
            <a:prstGeom prst="rect">
              <a:avLst/>
            </a:prstGeom>
            <a:solidFill>
              <a:schemeClr val="tx2"/>
            </a:solidFill>
            <a:ln>
              <a:noFill/>
            </a:ln>
          </p:spPr>
          <p:txBody>
            <a:bodyPr lIns="45720" tIns="45720" rIns="45720" bIns="45720" anchor="ctr">
              <a:noAutofit/>
            </a:bodyPr>
            <a:lstStyle/>
            <a:p>
              <a:pPr marL="0" marR="0" lvl="0" indent="0" algn="ctr" defTabSz="45704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mn-cs"/>
                </a:rPr>
                <a:t>Step-by-step guidance arranged in a proven methodology for success</a:t>
              </a:r>
            </a:p>
          </p:txBody>
        </p:sp>
        <p:sp>
          <p:nvSpPr>
            <p:cNvPr id="17" name="Rectangle 16">
              <a:extLst>
                <a:ext uri="{FF2B5EF4-FFF2-40B4-BE49-F238E27FC236}">
                  <a16:creationId xmlns:a16="http://schemas.microsoft.com/office/drawing/2014/main" id="{9EEC1867-C328-153A-F174-71076DCA7EC0}"/>
                </a:ext>
              </a:extLst>
            </p:cNvPr>
            <p:cNvSpPr/>
            <p:nvPr/>
          </p:nvSpPr>
          <p:spPr>
            <a:xfrm>
              <a:off x="738301" y="2658960"/>
              <a:ext cx="1828800" cy="896749"/>
            </a:xfrm>
            <a:prstGeom prst="rect">
              <a:avLst/>
            </a:prstGeom>
            <a:solidFill>
              <a:schemeClr val="tx2"/>
            </a:solidFill>
            <a:ln>
              <a:noFill/>
            </a:ln>
          </p:spPr>
          <p:txBody>
            <a:bodyPr lIns="45720" tIns="45720" rIns="45720" bIns="45720" anchor="ctr">
              <a:noAutofit/>
            </a:bodyPr>
            <a:lstStyle/>
            <a:p>
              <a:pPr marL="0" marR="0" lvl="0" indent="0" algn="ctr" defTabSz="45704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mn-cs"/>
                </a:rPr>
                <a:t>Practices, templates, and tools organized to achieve specific outcomes </a:t>
              </a:r>
            </a:p>
          </p:txBody>
        </p:sp>
        <p:sp>
          <p:nvSpPr>
            <p:cNvPr id="18" name="Rectangle 17">
              <a:extLst>
                <a:ext uri="{FF2B5EF4-FFF2-40B4-BE49-F238E27FC236}">
                  <a16:creationId xmlns:a16="http://schemas.microsoft.com/office/drawing/2014/main" id="{AECF44BC-3BA3-E2F8-C65C-FF07ECB44ED0}"/>
                </a:ext>
              </a:extLst>
            </p:cNvPr>
            <p:cNvSpPr/>
            <p:nvPr/>
          </p:nvSpPr>
          <p:spPr>
            <a:xfrm>
              <a:off x="4121295" y="2215088"/>
              <a:ext cx="7357009" cy="3617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19" name="TextBox 18">
              <a:extLst>
                <a:ext uri="{FF2B5EF4-FFF2-40B4-BE49-F238E27FC236}">
                  <a16:creationId xmlns:a16="http://schemas.microsoft.com/office/drawing/2014/main" id="{3AC004CB-8303-76D9-5CF6-C66951661DA1}"/>
                </a:ext>
              </a:extLst>
            </p:cNvPr>
            <p:cNvSpPr txBox="1"/>
            <p:nvPr/>
          </p:nvSpPr>
          <p:spPr>
            <a:xfrm>
              <a:off x="4463233" y="1978587"/>
              <a:ext cx="696868" cy="191386"/>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mj-lt"/>
                  <a:ea typeface="+mn-ea"/>
                  <a:cs typeface="+mn-cs"/>
                </a:rPr>
                <a:t>Initiate</a:t>
              </a:r>
            </a:p>
          </p:txBody>
        </p:sp>
        <p:sp>
          <p:nvSpPr>
            <p:cNvPr id="20" name="TextBox 19">
              <a:extLst>
                <a:ext uri="{FF2B5EF4-FFF2-40B4-BE49-F238E27FC236}">
                  <a16:creationId xmlns:a16="http://schemas.microsoft.com/office/drawing/2014/main" id="{8EAC98D1-EF2C-FDB8-BEAF-98B3045B7E6F}"/>
                </a:ext>
              </a:extLst>
            </p:cNvPr>
            <p:cNvSpPr txBox="1"/>
            <p:nvPr/>
          </p:nvSpPr>
          <p:spPr>
            <a:xfrm>
              <a:off x="5892023" y="1978587"/>
              <a:ext cx="696868" cy="191386"/>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mj-lt"/>
                  <a:ea typeface="+mn-ea"/>
                  <a:cs typeface="+mn-cs"/>
                </a:rPr>
                <a:t>Plan</a:t>
              </a:r>
            </a:p>
          </p:txBody>
        </p:sp>
        <p:sp>
          <p:nvSpPr>
            <p:cNvPr id="21" name="TextBox 20">
              <a:extLst>
                <a:ext uri="{FF2B5EF4-FFF2-40B4-BE49-F238E27FC236}">
                  <a16:creationId xmlns:a16="http://schemas.microsoft.com/office/drawing/2014/main" id="{7DFB4199-A725-996C-7A14-9E6FDBAF6F4F}"/>
                </a:ext>
              </a:extLst>
            </p:cNvPr>
            <p:cNvSpPr txBox="1"/>
            <p:nvPr/>
          </p:nvSpPr>
          <p:spPr>
            <a:xfrm>
              <a:off x="7306208" y="1978587"/>
              <a:ext cx="696868" cy="191386"/>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effectLst/>
                  <a:uLnTx/>
                  <a:uFillTx/>
                  <a:latin typeface="+mj-lt"/>
                  <a:ea typeface="+mn-ea"/>
                  <a:cs typeface="+mn-cs"/>
                </a:rPr>
                <a:t>Execute</a:t>
              </a:r>
            </a:p>
          </p:txBody>
        </p:sp>
        <p:sp>
          <p:nvSpPr>
            <p:cNvPr id="22" name="TextBox 21">
              <a:extLst>
                <a:ext uri="{FF2B5EF4-FFF2-40B4-BE49-F238E27FC236}">
                  <a16:creationId xmlns:a16="http://schemas.microsoft.com/office/drawing/2014/main" id="{73004498-A066-B8E4-B816-90FA0DE736EA}"/>
                </a:ext>
              </a:extLst>
            </p:cNvPr>
            <p:cNvSpPr txBox="1"/>
            <p:nvPr/>
          </p:nvSpPr>
          <p:spPr>
            <a:xfrm>
              <a:off x="8732954" y="1978587"/>
              <a:ext cx="696868" cy="191386"/>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effectLst/>
                  <a:uLnTx/>
                  <a:uFillTx/>
                  <a:latin typeface="+mj-lt"/>
                  <a:ea typeface="+mn-ea"/>
                  <a:cs typeface="+mn-cs"/>
                </a:rPr>
                <a:t>Deliver</a:t>
              </a:r>
            </a:p>
          </p:txBody>
        </p:sp>
        <p:sp>
          <p:nvSpPr>
            <p:cNvPr id="23" name="TextBox 22">
              <a:extLst>
                <a:ext uri="{FF2B5EF4-FFF2-40B4-BE49-F238E27FC236}">
                  <a16:creationId xmlns:a16="http://schemas.microsoft.com/office/drawing/2014/main" id="{BD769D39-AF98-5908-D425-74FB5048C36B}"/>
                </a:ext>
              </a:extLst>
            </p:cNvPr>
            <p:cNvSpPr txBox="1"/>
            <p:nvPr/>
          </p:nvSpPr>
          <p:spPr>
            <a:xfrm>
              <a:off x="10153349" y="1978587"/>
              <a:ext cx="696868" cy="191386"/>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mj-lt"/>
                  <a:ea typeface="+mn-ea"/>
                  <a:cs typeface="+mn-cs"/>
                </a:rPr>
                <a:t>Close</a:t>
              </a:r>
            </a:p>
          </p:txBody>
        </p:sp>
        <p:sp>
          <p:nvSpPr>
            <p:cNvPr id="24" name="TextBox 23">
              <a:extLst>
                <a:ext uri="{FF2B5EF4-FFF2-40B4-BE49-F238E27FC236}">
                  <a16:creationId xmlns:a16="http://schemas.microsoft.com/office/drawing/2014/main" id="{FDB42682-E06C-FE59-7FDE-E4C2BD5E6A65}"/>
                </a:ext>
              </a:extLst>
            </p:cNvPr>
            <p:cNvSpPr txBox="1"/>
            <p:nvPr/>
          </p:nvSpPr>
          <p:spPr>
            <a:xfrm>
              <a:off x="5176606" y="1994812"/>
              <a:ext cx="696868" cy="370162"/>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effectLst/>
                  <a:uLnTx/>
                  <a:uFillTx/>
                  <a:latin typeface="+mj-lt"/>
                  <a:ea typeface="+mn-ea"/>
                  <a:cs typeface="+mn-cs"/>
                </a:rPr>
                <a:t>Exit Gate</a:t>
              </a:r>
            </a:p>
          </p:txBody>
        </p:sp>
        <p:sp>
          <p:nvSpPr>
            <p:cNvPr id="25" name="TextBox 24">
              <a:extLst>
                <a:ext uri="{FF2B5EF4-FFF2-40B4-BE49-F238E27FC236}">
                  <a16:creationId xmlns:a16="http://schemas.microsoft.com/office/drawing/2014/main" id="{7EAF2877-D2B4-B4B5-5588-1439A0C8BCFB}"/>
                </a:ext>
              </a:extLst>
            </p:cNvPr>
            <p:cNvSpPr txBox="1"/>
            <p:nvPr/>
          </p:nvSpPr>
          <p:spPr>
            <a:xfrm>
              <a:off x="6591069" y="1994812"/>
              <a:ext cx="696868" cy="370162"/>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effectLst/>
                  <a:uLnTx/>
                  <a:uFillTx/>
                  <a:latin typeface="+mj-lt"/>
                  <a:ea typeface="+mn-ea"/>
                  <a:cs typeface="+mn-cs"/>
                </a:rPr>
                <a:t>Exit Gate</a:t>
              </a:r>
            </a:p>
          </p:txBody>
        </p:sp>
        <p:sp>
          <p:nvSpPr>
            <p:cNvPr id="26" name="TextBox 25">
              <a:extLst>
                <a:ext uri="{FF2B5EF4-FFF2-40B4-BE49-F238E27FC236}">
                  <a16:creationId xmlns:a16="http://schemas.microsoft.com/office/drawing/2014/main" id="{00D8F616-3866-0BF0-3DD2-AE019804EA65}"/>
                </a:ext>
              </a:extLst>
            </p:cNvPr>
            <p:cNvSpPr txBox="1"/>
            <p:nvPr/>
          </p:nvSpPr>
          <p:spPr>
            <a:xfrm>
              <a:off x="8022757" y="1994812"/>
              <a:ext cx="696868" cy="370162"/>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effectLst/>
                  <a:uLnTx/>
                  <a:uFillTx/>
                  <a:latin typeface="+mj-lt"/>
                  <a:ea typeface="+mn-ea"/>
                  <a:cs typeface="+mn-cs"/>
                </a:rPr>
                <a:t>Exit Gate</a:t>
              </a:r>
            </a:p>
          </p:txBody>
        </p:sp>
        <p:sp>
          <p:nvSpPr>
            <p:cNvPr id="27" name="TextBox 26">
              <a:extLst>
                <a:ext uri="{FF2B5EF4-FFF2-40B4-BE49-F238E27FC236}">
                  <a16:creationId xmlns:a16="http://schemas.microsoft.com/office/drawing/2014/main" id="{AC341A32-F96C-E4D4-C12B-3C4D3F701801}"/>
                </a:ext>
              </a:extLst>
            </p:cNvPr>
            <p:cNvSpPr txBox="1"/>
            <p:nvPr/>
          </p:nvSpPr>
          <p:spPr>
            <a:xfrm>
              <a:off x="9437531" y="1994812"/>
              <a:ext cx="696868" cy="370162"/>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effectLst/>
                  <a:uLnTx/>
                  <a:uFillTx/>
                  <a:latin typeface="+mj-lt"/>
                  <a:ea typeface="+mn-ea"/>
                  <a:cs typeface="+mn-cs"/>
                </a:rPr>
                <a:t>Exit Gate</a:t>
              </a:r>
            </a:p>
          </p:txBody>
        </p:sp>
        <p:sp>
          <p:nvSpPr>
            <p:cNvPr id="28" name="TextBox 27">
              <a:extLst>
                <a:ext uri="{FF2B5EF4-FFF2-40B4-BE49-F238E27FC236}">
                  <a16:creationId xmlns:a16="http://schemas.microsoft.com/office/drawing/2014/main" id="{0E328B9B-EF85-019A-0ECF-664F3B2BE6F3}"/>
                </a:ext>
              </a:extLst>
            </p:cNvPr>
            <p:cNvSpPr txBox="1"/>
            <p:nvPr/>
          </p:nvSpPr>
          <p:spPr>
            <a:xfrm>
              <a:off x="10930281" y="1994812"/>
              <a:ext cx="523748" cy="370162"/>
            </a:xfrm>
            <a:prstGeom prst="rect">
              <a:avLst/>
            </a:prstGeom>
            <a:solidFill>
              <a:schemeClr val="bg1"/>
            </a:solidFill>
          </p:spPr>
          <p:txBody>
            <a:bodyPr wrap="square" rtlCol="0" anchor="ctr" anchorCtr="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effectLst/>
                  <a:uLnTx/>
                  <a:uFillTx/>
                  <a:latin typeface="+mj-lt"/>
                  <a:ea typeface="+mn-ea"/>
                  <a:cs typeface="+mn-cs"/>
                </a:rPr>
                <a:t>Exit Gate</a:t>
              </a:r>
            </a:p>
          </p:txBody>
        </p:sp>
        <p:sp>
          <p:nvSpPr>
            <p:cNvPr id="29" name="Rectangle 28">
              <a:extLst>
                <a:ext uri="{FF2B5EF4-FFF2-40B4-BE49-F238E27FC236}">
                  <a16:creationId xmlns:a16="http://schemas.microsoft.com/office/drawing/2014/main" id="{1893DE64-C9A5-0318-0EBF-D2BF16F87A59}"/>
                </a:ext>
              </a:extLst>
            </p:cNvPr>
            <p:cNvSpPr/>
            <p:nvPr/>
          </p:nvSpPr>
          <p:spPr>
            <a:xfrm>
              <a:off x="2695665" y="1529489"/>
              <a:ext cx="8784876" cy="2018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30" name="Rectangle 29">
              <a:extLst>
                <a:ext uri="{FF2B5EF4-FFF2-40B4-BE49-F238E27FC236}">
                  <a16:creationId xmlns:a16="http://schemas.microsoft.com/office/drawing/2014/main" id="{1A4EB5FD-E1E5-A51E-C6CA-D4D5C20D22FF}"/>
                </a:ext>
              </a:extLst>
            </p:cNvPr>
            <p:cNvSpPr/>
            <p:nvPr/>
          </p:nvSpPr>
          <p:spPr>
            <a:xfrm>
              <a:off x="2695665" y="1731033"/>
              <a:ext cx="438443" cy="1746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31" name="Rectangle 30">
              <a:extLst>
                <a:ext uri="{FF2B5EF4-FFF2-40B4-BE49-F238E27FC236}">
                  <a16:creationId xmlns:a16="http://schemas.microsoft.com/office/drawing/2014/main" id="{24EE0FE7-9CF1-7F92-60E3-7B28D648AB0C}"/>
                </a:ext>
              </a:extLst>
            </p:cNvPr>
            <p:cNvSpPr/>
            <p:nvPr/>
          </p:nvSpPr>
          <p:spPr>
            <a:xfrm>
              <a:off x="3134108" y="1731033"/>
              <a:ext cx="8344196" cy="17466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32" name="Rectangle 31">
              <a:extLst>
                <a:ext uri="{FF2B5EF4-FFF2-40B4-BE49-F238E27FC236}">
                  <a16:creationId xmlns:a16="http://schemas.microsoft.com/office/drawing/2014/main" id="{146E7E51-6AF8-6A0F-A9F5-5BC566648C64}"/>
                </a:ext>
              </a:extLst>
            </p:cNvPr>
            <p:cNvSpPr/>
            <p:nvPr/>
          </p:nvSpPr>
          <p:spPr>
            <a:xfrm rot="2700000">
              <a:off x="6901543" y="2036320"/>
              <a:ext cx="75920" cy="75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33" name="Rectangle 32">
              <a:extLst>
                <a:ext uri="{FF2B5EF4-FFF2-40B4-BE49-F238E27FC236}">
                  <a16:creationId xmlns:a16="http://schemas.microsoft.com/office/drawing/2014/main" id="{85990171-FC60-B22F-DFE8-EC206B6B417D}"/>
                </a:ext>
              </a:extLst>
            </p:cNvPr>
            <p:cNvSpPr/>
            <p:nvPr/>
          </p:nvSpPr>
          <p:spPr>
            <a:xfrm rot="2700000">
              <a:off x="5487080" y="2036320"/>
              <a:ext cx="75920" cy="75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34" name="Rectangle 33">
              <a:extLst>
                <a:ext uri="{FF2B5EF4-FFF2-40B4-BE49-F238E27FC236}">
                  <a16:creationId xmlns:a16="http://schemas.microsoft.com/office/drawing/2014/main" id="{223C7034-E434-55B7-FC9F-F21BD0D562E7}"/>
                </a:ext>
              </a:extLst>
            </p:cNvPr>
            <p:cNvSpPr/>
            <p:nvPr/>
          </p:nvSpPr>
          <p:spPr>
            <a:xfrm rot="2700000">
              <a:off x="8333231" y="2036320"/>
              <a:ext cx="75920" cy="75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35" name="Rectangle 34">
              <a:extLst>
                <a:ext uri="{FF2B5EF4-FFF2-40B4-BE49-F238E27FC236}">
                  <a16:creationId xmlns:a16="http://schemas.microsoft.com/office/drawing/2014/main" id="{72F52015-61DF-E3E2-3287-6FC4324D02DD}"/>
                </a:ext>
              </a:extLst>
            </p:cNvPr>
            <p:cNvSpPr/>
            <p:nvPr/>
          </p:nvSpPr>
          <p:spPr>
            <a:xfrm rot="2700000">
              <a:off x="9748005" y="2036320"/>
              <a:ext cx="75920" cy="75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36" name="Rectangle 35">
              <a:extLst>
                <a:ext uri="{FF2B5EF4-FFF2-40B4-BE49-F238E27FC236}">
                  <a16:creationId xmlns:a16="http://schemas.microsoft.com/office/drawing/2014/main" id="{678F9917-2652-69AA-B891-2C1B0C5C543C}"/>
                </a:ext>
              </a:extLst>
            </p:cNvPr>
            <p:cNvSpPr/>
            <p:nvPr/>
          </p:nvSpPr>
          <p:spPr>
            <a:xfrm rot="2700000">
              <a:off x="11154195" y="2036320"/>
              <a:ext cx="75920" cy="75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37" name="Rectangle 36">
              <a:extLst>
                <a:ext uri="{FF2B5EF4-FFF2-40B4-BE49-F238E27FC236}">
                  <a16:creationId xmlns:a16="http://schemas.microsoft.com/office/drawing/2014/main" id="{6F5B4AA8-CE75-DB16-3170-752CD44420E2}"/>
                </a:ext>
              </a:extLst>
            </p:cNvPr>
            <p:cNvSpPr/>
            <p:nvPr/>
          </p:nvSpPr>
          <p:spPr bwMode="gray">
            <a:xfrm>
              <a:off x="4121295" y="2325656"/>
              <a:ext cx="1380744" cy="3491888"/>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Understand the business objectives </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Establish Program Governance</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Establish the project team </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Formally Kick-Off the project</a:t>
              </a:r>
              <a:endParaRPr kumimoji="0" lang="en-US" sz="700" b="1" i="0" u="none" strike="noStrike" kern="1200" cap="none" spc="0" normalizeH="0" baseline="0" noProof="0" dirty="0">
                <a:ln>
                  <a:noFill/>
                </a:ln>
                <a:solidFill>
                  <a:schemeClr val="tx1"/>
                </a:solidFill>
                <a:effectLst/>
                <a:uLnTx/>
                <a:uFillTx/>
                <a:latin typeface="+mj-lt"/>
                <a:ea typeface="+mn-ea"/>
                <a:cs typeface="+mn-cs"/>
              </a:endParaRPr>
            </a:p>
          </p:txBody>
        </p:sp>
        <p:sp>
          <p:nvSpPr>
            <p:cNvPr id="38" name="Rectangle 37">
              <a:extLst>
                <a:ext uri="{FF2B5EF4-FFF2-40B4-BE49-F238E27FC236}">
                  <a16:creationId xmlns:a16="http://schemas.microsoft.com/office/drawing/2014/main" id="{180D6ED7-02CD-6DB6-F755-6607F3B40E7D}"/>
                </a:ext>
              </a:extLst>
            </p:cNvPr>
            <p:cNvSpPr/>
            <p:nvPr/>
          </p:nvSpPr>
          <p:spPr bwMode="gray">
            <a:xfrm>
              <a:off x="5542802" y="2325656"/>
              <a:ext cx="1384832" cy="3491888"/>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Conduct Process, Platform &amp; Integration workshops</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Define, review and prioritize the product backlog</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Release Planning</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Finalize the project timeline</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Document test strategy</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Setup environment</a:t>
              </a:r>
            </a:p>
          </p:txBody>
        </p:sp>
        <p:sp>
          <p:nvSpPr>
            <p:cNvPr id="39" name="Rectangle 38">
              <a:extLst>
                <a:ext uri="{FF2B5EF4-FFF2-40B4-BE49-F238E27FC236}">
                  <a16:creationId xmlns:a16="http://schemas.microsoft.com/office/drawing/2014/main" id="{8DDFCD5F-5AF4-4063-2B11-81648BBE63FD}"/>
                </a:ext>
              </a:extLst>
            </p:cNvPr>
            <p:cNvSpPr/>
            <p:nvPr/>
          </p:nvSpPr>
          <p:spPr bwMode="gray">
            <a:xfrm>
              <a:off x="6968397" y="2325656"/>
              <a:ext cx="1380744" cy="3491888"/>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Run Agile Scrum cycles </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Define support processes and Hypercare Approach</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Execute comms &amp; awareness roadshows</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Planning for system and UAT</a:t>
              </a:r>
            </a:p>
          </p:txBody>
        </p:sp>
        <p:sp>
          <p:nvSpPr>
            <p:cNvPr id="40" name="Rectangle 39">
              <a:extLst>
                <a:ext uri="{FF2B5EF4-FFF2-40B4-BE49-F238E27FC236}">
                  <a16:creationId xmlns:a16="http://schemas.microsoft.com/office/drawing/2014/main" id="{986C020D-CD5F-58FE-EE53-36D893472F25}"/>
                </a:ext>
              </a:extLst>
            </p:cNvPr>
            <p:cNvSpPr/>
            <p:nvPr/>
          </p:nvSpPr>
          <p:spPr bwMode="gray">
            <a:xfrm>
              <a:off x="8389904" y="2325656"/>
              <a:ext cx="1380744" cy="3491888"/>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System testing &amp; user acceptance testing</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Go-live planning</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Operational readiness</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Training </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Go-Live</a:t>
              </a:r>
            </a:p>
          </p:txBody>
        </p:sp>
        <p:sp>
          <p:nvSpPr>
            <p:cNvPr id="41" name="Rectangle 40">
              <a:extLst>
                <a:ext uri="{FF2B5EF4-FFF2-40B4-BE49-F238E27FC236}">
                  <a16:creationId xmlns:a16="http://schemas.microsoft.com/office/drawing/2014/main" id="{89260363-325F-8BBF-C2BE-8959FFE47ACC}"/>
                </a:ext>
              </a:extLst>
            </p:cNvPr>
            <p:cNvSpPr/>
            <p:nvPr/>
          </p:nvSpPr>
          <p:spPr bwMode="gray">
            <a:xfrm>
              <a:off x="9811411" y="2325656"/>
              <a:ext cx="1380744" cy="3491888"/>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Operational handover</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Hypercare Support </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Lessons learned</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Measure value and champion success</a:t>
              </a:r>
            </a:p>
            <a:p>
              <a:pPr marL="0" marR="0" lvl="0" indent="0" algn="l" defTabSz="457040" rtl="0" eaLnBrk="1" fontAlgn="auto" latinLnBrk="0" hangingPunct="1">
                <a:lnSpc>
                  <a:spcPct val="100000"/>
                </a:lnSpc>
                <a:spcBef>
                  <a:spcPts val="140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mj-lt"/>
                  <a:ea typeface="+mn-ea"/>
                  <a:cs typeface="+mn-cs"/>
                </a:rPr>
                <a:t>Formally close the project</a:t>
              </a:r>
            </a:p>
          </p:txBody>
        </p:sp>
        <p:sp>
          <p:nvSpPr>
            <p:cNvPr id="42" name="Rectangle 41">
              <a:extLst>
                <a:ext uri="{FF2B5EF4-FFF2-40B4-BE49-F238E27FC236}">
                  <a16:creationId xmlns:a16="http://schemas.microsoft.com/office/drawing/2014/main" id="{BC8604F7-E15D-866E-6579-4134CAAF49CC}"/>
                </a:ext>
              </a:extLst>
            </p:cNvPr>
            <p:cNvSpPr/>
            <p:nvPr/>
          </p:nvSpPr>
          <p:spPr>
            <a:xfrm>
              <a:off x="2695665" y="1529489"/>
              <a:ext cx="8784876" cy="4288055"/>
            </a:xfrm>
            <a:prstGeom prst="rect">
              <a:avLst/>
            </a:prstGeom>
            <a:noFill/>
            <a:ln w="63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grpSp>
          <p:nvGrpSpPr>
            <p:cNvPr id="43" name="Group 42">
              <a:extLst>
                <a:ext uri="{FF2B5EF4-FFF2-40B4-BE49-F238E27FC236}">
                  <a16:creationId xmlns:a16="http://schemas.microsoft.com/office/drawing/2014/main" id="{760F05E8-B357-4419-669F-14BAF8EFD5D7}"/>
                </a:ext>
              </a:extLst>
            </p:cNvPr>
            <p:cNvGrpSpPr/>
            <p:nvPr/>
          </p:nvGrpSpPr>
          <p:grpSpPr>
            <a:xfrm>
              <a:off x="2745903" y="1558513"/>
              <a:ext cx="721579" cy="107525"/>
              <a:chOff x="528480" y="1055438"/>
              <a:chExt cx="1566595" cy="233443"/>
            </a:xfrm>
          </p:grpSpPr>
          <p:sp>
            <p:nvSpPr>
              <p:cNvPr id="44" name="Freeform: Shape 44">
                <a:extLst>
                  <a:ext uri="{FF2B5EF4-FFF2-40B4-BE49-F238E27FC236}">
                    <a16:creationId xmlns:a16="http://schemas.microsoft.com/office/drawing/2014/main" id="{C7608814-7450-B8F2-2115-3B9A3F0CC52E}"/>
                  </a:ext>
                </a:extLst>
              </p:cNvPr>
              <p:cNvSpPr/>
              <p:nvPr/>
            </p:nvSpPr>
            <p:spPr>
              <a:xfrm>
                <a:off x="826298" y="1126674"/>
                <a:ext cx="97982" cy="158979"/>
              </a:xfrm>
              <a:custGeom>
                <a:avLst/>
                <a:gdLst>
                  <a:gd name="connsiteX0" fmla="*/ 502348 w 581025"/>
                  <a:gd name="connsiteY0" fmla="*/ 7146 h 942975"/>
                  <a:gd name="connsiteX1" fmla="*/ 243459 w 581025"/>
                  <a:gd name="connsiteY1" fmla="*/ 100110 h 942975"/>
                  <a:gd name="connsiteX2" fmla="*/ 243459 w 581025"/>
                  <a:gd name="connsiteY2" fmla="*/ 16671 h 942975"/>
                  <a:gd name="connsiteX3" fmla="*/ 7144 w 581025"/>
                  <a:gd name="connsiteY3" fmla="*/ 16671 h 942975"/>
                  <a:gd name="connsiteX4" fmla="*/ 7144 w 581025"/>
                  <a:gd name="connsiteY4" fmla="*/ 936786 h 942975"/>
                  <a:gd name="connsiteX5" fmla="*/ 252889 w 581025"/>
                  <a:gd name="connsiteY5" fmla="*/ 936786 h 942975"/>
                  <a:gd name="connsiteX6" fmla="*/ 252889 w 581025"/>
                  <a:gd name="connsiteY6" fmla="*/ 348712 h 942975"/>
                  <a:gd name="connsiteX7" fmla="*/ 475964 w 581025"/>
                  <a:gd name="connsiteY7" fmla="*/ 234888 h 942975"/>
                  <a:gd name="connsiteX8" fmla="*/ 574548 w 581025"/>
                  <a:gd name="connsiteY8" fmla="*/ 249652 h 942975"/>
                  <a:gd name="connsiteX9" fmla="*/ 574548 w 581025"/>
                  <a:gd name="connsiteY9" fmla="*/ 13527 h 942975"/>
                  <a:gd name="connsiteX10" fmla="*/ 502349 w 581025"/>
                  <a:gd name="connsiteY10" fmla="*/ 7146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942975">
                    <a:moveTo>
                      <a:pt x="502348" y="7146"/>
                    </a:moveTo>
                    <a:cubicBezTo>
                      <a:pt x="407828" y="6860"/>
                      <a:pt x="316206" y="39761"/>
                      <a:pt x="243459" y="100110"/>
                    </a:cubicBezTo>
                    <a:lnTo>
                      <a:pt x="243459" y="16671"/>
                    </a:lnTo>
                    <a:lnTo>
                      <a:pt x="7144" y="16671"/>
                    </a:lnTo>
                    <a:lnTo>
                      <a:pt x="7144" y="936786"/>
                    </a:lnTo>
                    <a:lnTo>
                      <a:pt x="252889" y="936786"/>
                    </a:lnTo>
                    <a:lnTo>
                      <a:pt x="252889" y="348712"/>
                    </a:lnTo>
                    <a:cubicBezTo>
                      <a:pt x="286893" y="301087"/>
                      <a:pt x="371951" y="234888"/>
                      <a:pt x="475964" y="234888"/>
                    </a:cubicBezTo>
                    <a:cubicBezTo>
                      <a:pt x="512921" y="234888"/>
                      <a:pt x="546830" y="237555"/>
                      <a:pt x="574548" y="249652"/>
                    </a:cubicBezTo>
                    <a:lnTo>
                      <a:pt x="574548" y="13527"/>
                    </a:lnTo>
                    <a:cubicBezTo>
                      <a:pt x="550710" y="9326"/>
                      <a:pt x="526554" y="7191"/>
                      <a:pt x="502349" y="7146"/>
                    </a:cubicBezTo>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45" name="Freeform: Shape 45">
                <a:extLst>
                  <a:ext uri="{FF2B5EF4-FFF2-40B4-BE49-F238E27FC236}">
                    <a16:creationId xmlns:a16="http://schemas.microsoft.com/office/drawing/2014/main" id="{72FC2F1F-42A5-7486-C3C2-0DF5288CEE86}"/>
                  </a:ext>
                </a:extLst>
              </p:cNvPr>
              <p:cNvSpPr/>
              <p:nvPr/>
            </p:nvSpPr>
            <p:spPr>
              <a:xfrm>
                <a:off x="528480" y="1125084"/>
                <a:ext cx="125289" cy="163797"/>
              </a:xfrm>
              <a:custGeom>
                <a:avLst/>
                <a:gdLst>
                  <a:gd name="connsiteX0" fmla="*/ 126206 w 742950"/>
                  <a:gd name="connsiteY0" fmla="*/ 665417 h 971550"/>
                  <a:gd name="connsiteX1" fmla="*/ 377571 w 742950"/>
                  <a:gd name="connsiteY1" fmla="*/ 756476 h 971550"/>
                  <a:gd name="connsiteX2" fmla="*/ 494824 w 742950"/>
                  <a:gd name="connsiteY2" fmla="*/ 678752 h 971550"/>
                  <a:gd name="connsiteX3" fmla="*/ 50578 w 742950"/>
                  <a:gd name="connsiteY3" fmla="*/ 293656 h 971550"/>
                  <a:gd name="connsiteX4" fmla="*/ 402146 w 742950"/>
                  <a:gd name="connsiteY4" fmla="*/ 7144 h 971550"/>
                  <a:gd name="connsiteX5" fmla="*/ 712184 w 742950"/>
                  <a:gd name="connsiteY5" fmla="*/ 100108 h 971550"/>
                  <a:gd name="connsiteX6" fmla="*/ 596837 w 742950"/>
                  <a:gd name="connsiteY6" fmla="*/ 278416 h 971550"/>
                  <a:gd name="connsiteX7" fmla="*/ 421100 w 742950"/>
                  <a:gd name="connsiteY7" fmla="*/ 215837 h 971550"/>
                  <a:gd name="connsiteX8" fmla="*/ 296323 w 742950"/>
                  <a:gd name="connsiteY8" fmla="*/ 289846 h 971550"/>
                  <a:gd name="connsiteX9" fmla="*/ 740474 w 742950"/>
                  <a:gd name="connsiteY9" fmla="*/ 680371 h 971550"/>
                  <a:gd name="connsiteX10" fmla="*/ 375761 w 742950"/>
                  <a:gd name="connsiteY10" fmla="*/ 964978 h 971550"/>
                  <a:gd name="connsiteX11" fmla="*/ 7144 w 742950"/>
                  <a:gd name="connsiteY11" fmla="*/ 841153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950" h="971550">
                    <a:moveTo>
                      <a:pt x="126206" y="665417"/>
                    </a:moveTo>
                    <a:cubicBezTo>
                      <a:pt x="188595" y="722567"/>
                      <a:pt x="284988" y="756476"/>
                      <a:pt x="377571" y="756476"/>
                    </a:cubicBezTo>
                    <a:cubicBezTo>
                      <a:pt x="444246" y="756476"/>
                      <a:pt x="494824" y="724281"/>
                      <a:pt x="494824" y="678752"/>
                    </a:cubicBezTo>
                    <a:cubicBezTo>
                      <a:pt x="494824" y="540258"/>
                      <a:pt x="50578" y="589598"/>
                      <a:pt x="50578" y="293656"/>
                    </a:cubicBezTo>
                    <a:cubicBezTo>
                      <a:pt x="50578" y="117158"/>
                      <a:pt x="220694" y="7144"/>
                      <a:pt x="402146" y="7144"/>
                    </a:cubicBezTo>
                    <a:cubicBezTo>
                      <a:pt x="521208" y="7144"/>
                      <a:pt x="651701" y="52673"/>
                      <a:pt x="712184" y="100108"/>
                    </a:cubicBezTo>
                    <a:lnTo>
                      <a:pt x="596837" y="278416"/>
                    </a:lnTo>
                    <a:cubicBezTo>
                      <a:pt x="549212" y="244316"/>
                      <a:pt x="487204" y="215837"/>
                      <a:pt x="421100" y="215837"/>
                    </a:cubicBezTo>
                    <a:cubicBezTo>
                      <a:pt x="352996" y="215837"/>
                      <a:pt x="296323" y="242411"/>
                      <a:pt x="296323" y="289846"/>
                    </a:cubicBezTo>
                    <a:cubicBezTo>
                      <a:pt x="296323" y="409384"/>
                      <a:pt x="740474" y="361950"/>
                      <a:pt x="740474" y="680371"/>
                    </a:cubicBezTo>
                    <a:cubicBezTo>
                      <a:pt x="740474" y="856774"/>
                      <a:pt x="568452" y="964978"/>
                      <a:pt x="375761" y="964978"/>
                    </a:cubicBezTo>
                    <a:cubicBezTo>
                      <a:pt x="242940" y="963405"/>
                      <a:pt x="113979" y="920085"/>
                      <a:pt x="7144" y="841153"/>
                    </a:cubicBez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46" name="Freeform: Shape 46">
                <a:extLst>
                  <a:ext uri="{FF2B5EF4-FFF2-40B4-BE49-F238E27FC236}">
                    <a16:creationId xmlns:a16="http://schemas.microsoft.com/office/drawing/2014/main" id="{03D9953E-A87A-D252-4D00-60E7431ED387}"/>
                  </a:ext>
                </a:extLst>
              </p:cNvPr>
              <p:cNvSpPr/>
              <p:nvPr/>
            </p:nvSpPr>
            <p:spPr>
              <a:xfrm>
                <a:off x="660403" y="1125084"/>
                <a:ext cx="149383" cy="163797"/>
              </a:xfrm>
              <a:custGeom>
                <a:avLst/>
                <a:gdLst>
                  <a:gd name="connsiteX0" fmla="*/ 886015 w 885825"/>
                  <a:gd name="connsiteY0" fmla="*/ 477679 h 971550"/>
                  <a:gd name="connsiteX1" fmla="*/ 453295 w 885825"/>
                  <a:gd name="connsiteY1" fmla="*/ 7144 h 971550"/>
                  <a:gd name="connsiteX2" fmla="*/ 7144 w 885825"/>
                  <a:gd name="connsiteY2" fmla="*/ 487109 h 971550"/>
                  <a:gd name="connsiteX3" fmla="*/ 487299 w 885825"/>
                  <a:gd name="connsiteY3" fmla="*/ 965168 h 971550"/>
                  <a:gd name="connsiteX4" fmla="*/ 863346 w 885825"/>
                  <a:gd name="connsiteY4" fmla="*/ 800195 h 971550"/>
                  <a:gd name="connsiteX5" fmla="*/ 723519 w 885825"/>
                  <a:gd name="connsiteY5" fmla="*/ 659797 h 971550"/>
                  <a:gd name="connsiteX6" fmla="*/ 492919 w 885825"/>
                  <a:gd name="connsiteY6" fmla="*/ 766001 h 971550"/>
                  <a:gd name="connsiteX7" fmla="*/ 245269 w 885825"/>
                  <a:gd name="connsiteY7" fmla="*/ 547878 h 971550"/>
                  <a:gd name="connsiteX8" fmla="*/ 880300 w 885825"/>
                  <a:gd name="connsiteY8" fmla="*/ 547878 h 971550"/>
                  <a:gd name="connsiteX9" fmla="*/ 886015 w 885825"/>
                  <a:gd name="connsiteY9" fmla="*/ 477679 h 971550"/>
                  <a:gd name="connsiteX10" fmla="*/ 256699 w 885825"/>
                  <a:gd name="connsiteY10" fmla="*/ 367570 h 971550"/>
                  <a:gd name="connsiteX11" fmla="*/ 453295 w 885825"/>
                  <a:gd name="connsiteY11" fmla="*/ 206312 h 971550"/>
                  <a:gd name="connsiteX12" fmla="*/ 634270 w 885825"/>
                  <a:gd name="connsiteY12"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5825" h="971550">
                    <a:moveTo>
                      <a:pt x="886015" y="477679"/>
                    </a:moveTo>
                    <a:cubicBezTo>
                      <a:pt x="886015" y="221552"/>
                      <a:pt x="706564" y="7144"/>
                      <a:pt x="453295" y="7144"/>
                    </a:cubicBezTo>
                    <a:cubicBezTo>
                      <a:pt x="181070" y="7144"/>
                      <a:pt x="7144" y="230981"/>
                      <a:pt x="7144" y="487109"/>
                    </a:cubicBezTo>
                    <a:cubicBezTo>
                      <a:pt x="7144" y="775526"/>
                      <a:pt x="213169" y="965168"/>
                      <a:pt x="487299" y="965168"/>
                    </a:cubicBezTo>
                    <a:cubicBezTo>
                      <a:pt x="629031" y="965168"/>
                      <a:pt x="774573" y="906399"/>
                      <a:pt x="863346" y="800195"/>
                    </a:cubicBezTo>
                    <a:lnTo>
                      <a:pt x="723519" y="659797"/>
                    </a:lnTo>
                    <a:cubicBezTo>
                      <a:pt x="680085" y="707422"/>
                      <a:pt x="596932" y="766001"/>
                      <a:pt x="492919" y="766001"/>
                    </a:cubicBezTo>
                    <a:cubicBezTo>
                      <a:pt x="362521" y="766001"/>
                      <a:pt x="258604" y="676847"/>
                      <a:pt x="245269" y="547878"/>
                    </a:cubicBezTo>
                    <a:lnTo>
                      <a:pt x="880300" y="547878"/>
                    </a:lnTo>
                    <a:cubicBezTo>
                      <a:pt x="884241" y="524689"/>
                      <a:pt x="886153" y="501200"/>
                      <a:pt x="886015" y="477679"/>
                    </a:cubicBezTo>
                    <a:close/>
                    <a:moveTo>
                      <a:pt x="256699" y="367570"/>
                    </a:moveTo>
                    <a:cubicBezTo>
                      <a:pt x="268034" y="284131"/>
                      <a:pt x="351187" y="206312"/>
                      <a:pt x="453295" y="206312"/>
                    </a:cubicBezTo>
                    <a:cubicBezTo>
                      <a:pt x="545679" y="206668"/>
                      <a:pt x="623305" y="275837"/>
                      <a:pt x="634270" y="367570"/>
                    </a:cubicBez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47" name="Freeform: Shape 47">
                <a:extLst>
                  <a:ext uri="{FF2B5EF4-FFF2-40B4-BE49-F238E27FC236}">
                    <a16:creationId xmlns:a16="http://schemas.microsoft.com/office/drawing/2014/main" id="{12FC1538-2705-6956-F9B4-D4F17B33D55D}"/>
                  </a:ext>
                </a:extLst>
              </p:cNvPr>
              <p:cNvSpPr/>
              <p:nvPr/>
            </p:nvSpPr>
            <p:spPr>
              <a:xfrm>
                <a:off x="935316" y="1128280"/>
                <a:ext cx="171871" cy="157374"/>
              </a:xfrm>
              <a:custGeom>
                <a:avLst/>
                <a:gdLst>
                  <a:gd name="connsiteX0" fmla="*/ 513683 w 1019175"/>
                  <a:gd name="connsiteY0" fmla="*/ 568738 h 933450"/>
                  <a:gd name="connsiteX1" fmla="*/ 765048 w 1019175"/>
                  <a:gd name="connsiteY1" fmla="*/ 7144 h 933450"/>
                  <a:gd name="connsiteX2" fmla="*/ 1020223 w 1019175"/>
                  <a:gd name="connsiteY2" fmla="*/ 7144 h 933450"/>
                  <a:gd name="connsiteX3" fmla="*/ 598742 w 1019175"/>
                  <a:gd name="connsiteY3" fmla="*/ 927259 h 933450"/>
                  <a:gd name="connsiteX4" fmla="*/ 428625 w 1019175"/>
                  <a:gd name="connsiteY4" fmla="*/ 927259 h 933450"/>
                  <a:gd name="connsiteX5" fmla="*/ 7144 w 1019175"/>
                  <a:gd name="connsiteY5" fmla="*/ 7144 h 933450"/>
                  <a:gd name="connsiteX6" fmla="*/ 262319 w 1019175"/>
                  <a:gd name="connsiteY6" fmla="*/ 7144 h 933450"/>
                  <a:gd name="connsiteX7" fmla="*/ 513683 w 1019175"/>
                  <a:gd name="connsiteY7" fmla="*/ 56873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933450">
                    <a:moveTo>
                      <a:pt x="513683" y="568738"/>
                    </a:moveTo>
                    <a:lnTo>
                      <a:pt x="765048" y="7144"/>
                    </a:lnTo>
                    <a:lnTo>
                      <a:pt x="1020223" y="7144"/>
                    </a:lnTo>
                    <a:lnTo>
                      <a:pt x="598742" y="927259"/>
                    </a:lnTo>
                    <a:lnTo>
                      <a:pt x="428625" y="927259"/>
                    </a:lnTo>
                    <a:lnTo>
                      <a:pt x="7144" y="7144"/>
                    </a:lnTo>
                    <a:lnTo>
                      <a:pt x="262319" y="7144"/>
                    </a:lnTo>
                    <a:lnTo>
                      <a:pt x="513683" y="568738"/>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48" name="Freeform: Shape 48">
                <a:extLst>
                  <a:ext uri="{FF2B5EF4-FFF2-40B4-BE49-F238E27FC236}">
                    <a16:creationId xmlns:a16="http://schemas.microsoft.com/office/drawing/2014/main" id="{DFD5220A-1E8D-B18B-99A7-8A2B998A3532}"/>
                  </a:ext>
                </a:extLst>
              </p:cNvPr>
              <p:cNvSpPr/>
              <p:nvPr/>
            </p:nvSpPr>
            <p:spPr>
              <a:xfrm>
                <a:off x="1113853" y="1055438"/>
                <a:ext cx="54613" cy="54599"/>
              </a:xfrm>
              <a:custGeom>
                <a:avLst/>
                <a:gdLst>
                  <a:gd name="connsiteX0" fmla="*/ 167831 w 323850"/>
                  <a:gd name="connsiteY0" fmla="*/ 7144 h 323850"/>
                  <a:gd name="connsiteX1" fmla="*/ 322007 w 323850"/>
                  <a:gd name="connsiteY1" fmla="*/ 167798 h 323850"/>
                  <a:gd name="connsiteX2" fmla="*/ 161353 w 323850"/>
                  <a:gd name="connsiteY2" fmla="*/ 321974 h 323850"/>
                  <a:gd name="connsiteX3" fmla="*/ 7144 w 323850"/>
                  <a:gd name="connsiteY3" fmla="*/ 164878 h 323850"/>
                  <a:gd name="connsiteX4" fmla="*/ 164943 w 323850"/>
                  <a:gd name="connsiteY4" fmla="*/ 7400 h 323850"/>
                  <a:gd name="connsiteX5" fmla="*/ 167830 w 323850"/>
                  <a:gd name="connsiteY5" fmla="*/ 74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0" h="323850">
                    <a:moveTo>
                      <a:pt x="167831" y="7144"/>
                    </a:moveTo>
                    <a:cubicBezTo>
                      <a:pt x="254769" y="8933"/>
                      <a:pt x="323796" y="80860"/>
                      <a:pt x="322007" y="167798"/>
                    </a:cubicBezTo>
                    <a:cubicBezTo>
                      <a:pt x="320218" y="254735"/>
                      <a:pt x="248291" y="323762"/>
                      <a:pt x="161353" y="321974"/>
                    </a:cubicBezTo>
                    <a:cubicBezTo>
                      <a:pt x="75801" y="320213"/>
                      <a:pt x="7317" y="250448"/>
                      <a:pt x="7144" y="164878"/>
                    </a:cubicBezTo>
                    <a:cubicBezTo>
                      <a:pt x="7233" y="77816"/>
                      <a:pt x="77882" y="7311"/>
                      <a:pt x="164943" y="7400"/>
                    </a:cubicBezTo>
                    <a:cubicBezTo>
                      <a:pt x="165906" y="7401"/>
                      <a:pt x="166868" y="7411"/>
                      <a:pt x="167830" y="7429"/>
                    </a:cubicBezTo>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49" name="Freeform: Shape 49">
                <a:extLst>
                  <a:ext uri="{FF2B5EF4-FFF2-40B4-BE49-F238E27FC236}">
                    <a16:creationId xmlns:a16="http://schemas.microsoft.com/office/drawing/2014/main" id="{798BE2E0-CF29-9817-2CF2-DAB5EEB73E06}"/>
                  </a:ext>
                </a:extLst>
              </p:cNvPr>
              <p:cNvSpPr/>
              <p:nvPr/>
            </p:nvSpPr>
            <p:spPr>
              <a:xfrm>
                <a:off x="1120230" y="1128280"/>
                <a:ext cx="43369" cy="157374"/>
              </a:xfrm>
              <a:custGeom>
                <a:avLst/>
                <a:gdLst>
                  <a:gd name="connsiteX0" fmla="*/ 7144 w 257175"/>
                  <a:gd name="connsiteY0" fmla="*/ 7144 h 933450"/>
                  <a:gd name="connsiteX1" fmla="*/ 252889 w 257175"/>
                  <a:gd name="connsiteY1" fmla="*/ 7144 h 933450"/>
                  <a:gd name="connsiteX2" fmla="*/ 252889 w 257175"/>
                  <a:gd name="connsiteY2" fmla="*/ 927259 h 933450"/>
                  <a:gd name="connsiteX3" fmla="*/ 7144 w 257175"/>
                  <a:gd name="connsiteY3" fmla="*/ 927259 h 933450"/>
                </a:gdLst>
                <a:ahLst/>
                <a:cxnLst>
                  <a:cxn ang="0">
                    <a:pos x="connsiteX0" y="connsiteY0"/>
                  </a:cxn>
                  <a:cxn ang="0">
                    <a:pos x="connsiteX1" y="connsiteY1"/>
                  </a:cxn>
                  <a:cxn ang="0">
                    <a:pos x="connsiteX2" y="connsiteY2"/>
                  </a:cxn>
                  <a:cxn ang="0">
                    <a:pos x="connsiteX3" y="connsiteY3"/>
                  </a:cxn>
                </a:cxnLst>
                <a:rect l="l" t="t" r="r" b="b"/>
                <a:pathLst>
                  <a:path w="257175" h="933450">
                    <a:moveTo>
                      <a:pt x="7144" y="7144"/>
                    </a:moveTo>
                    <a:lnTo>
                      <a:pt x="252889" y="7144"/>
                    </a:lnTo>
                    <a:lnTo>
                      <a:pt x="252889" y="927259"/>
                    </a:lnTo>
                    <a:lnTo>
                      <a:pt x="7144" y="927259"/>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50" name="Freeform: Shape 50">
                <a:extLst>
                  <a:ext uri="{FF2B5EF4-FFF2-40B4-BE49-F238E27FC236}">
                    <a16:creationId xmlns:a16="http://schemas.microsoft.com/office/drawing/2014/main" id="{2DD8B4C2-A158-2B82-C0D4-EE233019AC5F}"/>
                  </a:ext>
                </a:extLst>
              </p:cNvPr>
              <p:cNvSpPr/>
              <p:nvPr/>
            </p:nvSpPr>
            <p:spPr>
              <a:xfrm>
                <a:off x="1179999" y="1125084"/>
                <a:ext cx="154202" cy="163797"/>
              </a:xfrm>
              <a:custGeom>
                <a:avLst/>
                <a:gdLst>
                  <a:gd name="connsiteX0" fmla="*/ 914400 w 914400"/>
                  <a:gd name="connsiteY0" fmla="*/ 758380 h 971550"/>
                  <a:gd name="connsiteX1" fmla="*/ 498538 w 914400"/>
                  <a:gd name="connsiteY1" fmla="*/ 965168 h 971550"/>
                  <a:gd name="connsiteX2" fmla="*/ 7144 w 914400"/>
                  <a:gd name="connsiteY2" fmla="*/ 487109 h 971550"/>
                  <a:gd name="connsiteX3" fmla="*/ 500443 w 914400"/>
                  <a:gd name="connsiteY3" fmla="*/ 7144 h 971550"/>
                  <a:gd name="connsiteX4" fmla="*/ 886015 w 914400"/>
                  <a:gd name="connsiteY4" fmla="*/ 191167 h 971550"/>
                  <a:gd name="connsiteX5" fmla="*/ 712089 w 914400"/>
                  <a:gd name="connsiteY5" fmla="*/ 344805 h 971550"/>
                  <a:gd name="connsiteX6" fmla="*/ 500443 w 914400"/>
                  <a:gd name="connsiteY6" fmla="*/ 234791 h 971550"/>
                  <a:gd name="connsiteX7" fmla="*/ 252793 w 914400"/>
                  <a:gd name="connsiteY7" fmla="*/ 487109 h 971550"/>
                  <a:gd name="connsiteX8" fmla="*/ 506063 w 914400"/>
                  <a:gd name="connsiteY8" fmla="*/ 737521 h 971550"/>
                  <a:gd name="connsiteX9" fmla="*/ 725138 w 914400"/>
                  <a:gd name="connsiteY9" fmla="*/ 61617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71550">
                    <a:moveTo>
                      <a:pt x="914400" y="758380"/>
                    </a:moveTo>
                    <a:cubicBezTo>
                      <a:pt x="806672" y="902589"/>
                      <a:pt x="670560" y="965168"/>
                      <a:pt x="498538" y="965168"/>
                    </a:cubicBezTo>
                    <a:cubicBezTo>
                      <a:pt x="215074" y="965168"/>
                      <a:pt x="7144" y="752761"/>
                      <a:pt x="7144" y="487109"/>
                    </a:cubicBezTo>
                    <a:cubicBezTo>
                      <a:pt x="7144" y="219646"/>
                      <a:pt x="220694" y="7144"/>
                      <a:pt x="500443" y="7144"/>
                    </a:cubicBezTo>
                    <a:cubicBezTo>
                      <a:pt x="659225" y="7144"/>
                      <a:pt x="800957" y="81153"/>
                      <a:pt x="886015" y="191167"/>
                    </a:cubicBezTo>
                    <a:lnTo>
                      <a:pt x="712089" y="344805"/>
                    </a:lnTo>
                    <a:cubicBezTo>
                      <a:pt x="663035" y="280321"/>
                      <a:pt x="589312" y="234791"/>
                      <a:pt x="500443" y="234791"/>
                    </a:cubicBezTo>
                    <a:cubicBezTo>
                      <a:pt x="358711" y="234791"/>
                      <a:pt x="252793" y="346710"/>
                      <a:pt x="252793" y="487109"/>
                    </a:cubicBezTo>
                    <a:cubicBezTo>
                      <a:pt x="252793" y="631317"/>
                      <a:pt x="356806" y="737521"/>
                      <a:pt x="506063" y="737521"/>
                    </a:cubicBezTo>
                    <a:cubicBezTo>
                      <a:pt x="606266" y="737521"/>
                      <a:pt x="685705" y="676847"/>
                      <a:pt x="725138" y="616172"/>
                    </a:cubicBez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51" name="Freeform: Shape 51">
                <a:extLst>
                  <a:ext uri="{FF2B5EF4-FFF2-40B4-BE49-F238E27FC236}">
                    <a16:creationId xmlns:a16="http://schemas.microsoft.com/office/drawing/2014/main" id="{BC44D49C-64C3-9528-B052-FCC299E1343D}"/>
                  </a:ext>
                </a:extLst>
              </p:cNvPr>
              <p:cNvSpPr/>
              <p:nvPr/>
            </p:nvSpPr>
            <p:spPr>
              <a:xfrm>
                <a:off x="1339100" y="1125084"/>
                <a:ext cx="149383" cy="163797"/>
              </a:xfrm>
              <a:custGeom>
                <a:avLst/>
                <a:gdLst>
                  <a:gd name="connsiteX0" fmla="*/ 863346 w 885825"/>
                  <a:gd name="connsiteY0" fmla="*/ 800195 h 971550"/>
                  <a:gd name="connsiteX1" fmla="*/ 487204 w 885825"/>
                  <a:gd name="connsiteY1" fmla="*/ 965168 h 971550"/>
                  <a:gd name="connsiteX2" fmla="*/ 7144 w 885825"/>
                  <a:gd name="connsiteY2" fmla="*/ 487109 h 971550"/>
                  <a:gd name="connsiteX3" fmla="*/ 453200 w 885825"/>
                  <a:gd name="connsiteY3" fmla="*/ 7144 h 971550"/>
                  <a:gd name="connsiteX4" fmla="*/ 886016 w 885825"/>
                  <a:gd name="connsiteY4" fmla="*/ 477679 h 971550"/>
                  <a:gd name="connsiteX5" fmla="*/ 880301 w 885825"/>
                  <a:gd name="connsiteY5" fmla="*/ 547878 h 971550"/>
                  <a:gd name="connsiteX6" fmla="*/ 245269 w 885825"/>
                  <a:gd name="connsiteY6" fmla="*/ 547878 h 971550"/>
                  <a:gd name="connsiteX7" fmla="*/ 492919 w 885825"/>
                  <a:gd name="connsiteY7" fmla="*/ 766001 h 971550"/>
                  <a:gd name="connsiteX8" fmla="*/ 723519 w 885825"/>
                  <a:gd name="connsiteY8" fmla="*/ 659797 h 971550"/>
                  <a:gd name="connsiteX9" fmla="*/ 634746 w 885825"/>
                  <a:gd name="connsiteY9" fmla="*/ 367570 h 971550"/>
                  <a:gd name="connsiteX10" fmla="*/ 453295 w 885825"/>
                  <a:gd name="connsiteY10" fmla="*/ 206312 h 971550"/>
                  <a:gd name="connsiteX11" fmla="*/ 256699 w 885825"/>
                  <a:gd name="connsiteY11"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971550">
                    <a:moveTo>
                      <a:pt x="863346" y="800195"/>
                    </a:moveTo>
                    <a:cubicBezTo>
                      <a:pt x="774478" y="906399"/>
                      <a:pt x="628935" y="965168"/>
                      <a:pt x="487204" y="965168"/>
                    </a:cubicBezTo>
                    <a:cubicBezTo>
                      <a:pt x="213170" y="965168"/>
                      <a:pt x="7144" y="775526"/>
                      <a:pt x="7144" y="487109"/>
                    </a:cubicBezTo>
                    <a:cubicBezTo>
                      <a:pt x="7144" y="230981"/>
                      <a:pt x="180975" y="7144"/>
                      <a:pt x="453200" y="7144"/>
                    </a:cubicBezTo>
                    <a:cubicBezTo>
                      <a:pt x="706469" y="7144"/>
                      <a:pt x="886016" y="221552"/>
                      <a:pt x="886016" y="477679"/>
                    </a:cubicBezTo>
                    <a:cubicBezTo>
                      <a:pt x="886156" y="501200"/>
                      <a:pt x="884244" y="524689"/>
                      <a:pt x="880301" y="547878"/>
                    </a:cubicBezTo>
                    <a:lnTo>
                      <a:pt x="245269" y="547878"/>
                    </a:lnTo>
                    <a:cubicBezTo>
                      <a:pt x="258509" y="676847"/>
                      <a:pt x="362426" y="766001"/>
                      <a:pt x="492919" y="766001"/>
                    </a:cubicBezTo>
                    <a:cubicBezTo>
                      <a:pt x="596836" y="766001"/>
                      <a:pt x="679990" y="707231"/>
                      <a:pt x="723519" y="659797"/>
                    </a:cubicBezTo>
                    <a:close/>
                    <a:moveTo>
                      <a:pt x="634746" y="367570"/>
                    </a:moveTo>
                    <a:cubicBezTo>
                      <a:pt x="623679" y="275700"/>
                      <a:pt x="545829" y="206513"/>
                      <a:pt x="453295" y="206312"/>
                    </a:cubicBezTo>
                    <a:cubicBezTo>
                      <a:pt x="351187" y="206312"/>
                      <a:pt x="268034" y="284131"/>
                      <a:pt x="256699" y="367570"/>
                    </a:cubicBez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52" name="Freeform: Shape 52">
                <a:extLst>
                  <a:ext uri="{FF2B5EF4-FFF2-40B4-BE49-F238E27FC236}">
                    <a16:creationId xmlns:a16="http://schemas.microsoft.com/office/drawing/2014/main" id="{DD6071E0-B6DF-A3B6-5D9C-724FC73BD3D0}"/>
                  </a:ext>
                </a:extLst>
              </p:cNvPr>
              <p:cNvSpPr/>
              <p:nvPr/>
            </p:nvSpPr>
            <p:spPr>
              <a:xfrm>
                <a:off x="1503775" y="1125084"/>
                <a:ext cx="154202" cy="160585"/>
              </a:xfrm>
              <a:custGeom>
                <a:avLst/>
                <a:gdLst>
                  <a:gd name="connsiteX0" fmla="*/ 7144 w 914400"/>
                  <a:gd name="connsiteY0" fmla="*/ 946216 h 952500"/>
                  <a:gd name="connsiteX1" fmla="*/ 7144 w 914400"/>
                  <a:gd name="connsiteY1" fmla="*/ 26101 h 952500"/>
                  <a:gd name="connsiteX2" fmla="*/ 243459 w 914400"/>
                  <a:gd name="connsiteY2" fmla="*/ 26101 h 952500"/>
                  <a:gd name="connsiteX3" fmla="*/ 243459 w 914400"/>
                  <a:gd name="connsiteY3" fmla="*/ 100110 h 952500"/>
                  <a:gd name="connsiteX4" fmla="*/ 502348 w 914400"/>
                  <a:gd name="connsiteY4" fmla="*/ 7146 h 952500"/>
                  <a:gd name="connsiteX5" fmla="*/ 819912 w 914400"/>
                  <a:gd name="connsiteY5" fmla="*/ 155069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631 h 952500"/>
                  <a:gd name="connsiteX10" fmla="*/ 613886 w 914400"/>
                  <a:gd name="connsiteY10" fmla="*/ 286038 h 952500"/>
                  <a:gd name="connsiteX11" fmla="*/ 475869 w 914400"/>
                  <a:gd name="connsiteY11" fmla="*/ 234794 h 952500"/>
                  <a:gd name="connsiteX12" fmla="*/ 252889 w 914400"/>
                  <a:gd name="connsiteY12" fmla="*/ 348617 h 952500"/>
                  <a:gd name="connsiteX13" fmla="*/ 252889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459" y="26101"/>
                    </a:lnTo>
                    <a:lnTo>
                      <a:pt x="243459" y="100110"/>
                    </a:lnTo>
                    <a:cubicBezTo>
                      <a:pt x="316186" y="39725"/>
                      <a:pt x="407821" y="6820"/>
                      <a:pt x="502348" y="7146"/>
                    </a:cubicBezTo>
                    <a:cubicBezTo>
                      <a:pt x="624925" y="6813"/>
                      <a:pt x="741299" y="61021"/>
                      <a:pt x="819912" y="155069"/>
                    </a:cubicBezTo>
                    <a:cubicBezTo>
                      <a:pt x="880396" y="227174"/>
                      <a:pt x="914400" y="320138"/>
                      <a:pt x="914400" y="477681"/>
                    </a:cubicBezTo>
                    <a:lnTo>
                      <a:pt x="914400" y="946216"/>
                    </a:lnTo>
                    <a:lnTo>
                      <a:pt x="668655" y="946216"/>
                    </a:lnTo>
                    <a:lnTo>
                      <a:pt x="668655" y="458631"/>
                    </a:lnTo>
                    <a:cubicBezTo>
                      <a:pt x="668655" y="367572"/>
                      <a:pt x="647890" y="320138"/>
                      <a:pt x="613886" y="286038"/>
                    </a:cubicBezTo>
                    <a:cubicBezTo>
                      <a:pt x="581692" y="253748"/>
                      <a:pt x="532638" y="234794"/>
                      <a:pt x="475869" y="234794"/>
                    </a:cubicBezTo>
                    <a:cubicBezTo>
                      <a:pt x="371951" y="234794"/>
                      <a:pt x="286893" y="301469"/>
                      <a:pt x="252889" y="348617"/>
                    </a:cubicBezTo>
                    <a:lnTo>
                      <a:pt x="252889" y="946216"/>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53" name="Freeform: Shape 53">
                <a:extLst>
                  <a:ext uri="{FF2B5EF4-FFF2-40B4-BE49-F238E27FC236}">
                    <a16:creationId xmlns:a16="http://schemas.microsoft.com/office/drawing/2014/main" id="{F83C52F2-D8D8-D1CA-3ADC-58ECA8352C92}"/>
                  </a:ext>
                </a:extLst>
              </p:cNvPr>
              <p:cNvSpPr/>
              <p:nvPr/>
            </p:nvSpPr>
            <p:spPr>
              <a:xfrm>
                <a:off x="1672589" y="1125083"/>
                <a:ext cx="181509" cy="163797"/>
              </a:xfrm>
              <a:custGeom>
                <a:avLst/>
                <a:gdLst>
                  <a:gd name="connsiteX0" fmla="*/ 546001 w 1076325"/>
                  <a:gd name="connsiteY0" fmla="*/ 7153 h 971550"/>
                  <a:gd name="connsiteX1" fmla="*/ 7172 w 1076325"/>
                  <a:gd name="connsiteY1" fmla="*/ 540553 h 971550"/>
                  <a:gd name="connsiteX2" fmla="*/ 175383 w 1076325"/>
                  <a:gd name="connsiteY2" fmla="*/ 936412 h 971550"/>
                  <a:gd name="connsiteX3" fmla="*/ 313591 w 1076325"/>
                  <a:gd name="connsiteY3" fmla="*/ 943746 h 971550"/>
                  <a:gd name="connsiteX4" fmla="*/ 772220 w 1076325"/>
                  <a:gd name="connsiteY4" fmla="*/ 943746 h 971550"/>
                  <a:gd name="connsiteX5" fmla="*/ 911190 w 1076325"/>
                  <a:gd name="connsiteY5" fmla="*/ 935650 h 971550"/>
                  <a:gd name="connsiteX6" fmla="*/ 930707 w 1076325"/>
                  <a:gd name="connsiteY6" fmla="*/ 174823 h 971550"/>
                  <a:gd name="connsiteX7" fmla="*/ 546001 w 1076325"/>
                  <a:gd name="connsiteY7" fmla="*/ 7343 h 971550"/>
                  <a:gd name="connsiteX8" fmla="*/ 542858 w 1076325"/>
                  <a:gd name="connsiteY8" fmla="*/ 814016 h 971550"/>
                  <a:gd name="connsiteX9" fmla="*/ 275015 w 1076325"/>
                  <a:gd name="connsiteY9" fmla="*/ 546173 h 971550"/>
                  <a:gd name="connsiteX10" fmla="*/ 542858 w 1076325"/>
                  <a:gd name="connsiteY10" fmla="*/ 275663 h 971550"/>
                  <a:gd name="connsiteX11" fmla="*/ 810701 w 1076325"/>
                  <a:gd name="connsiteY11" fmla="*/ 545601 h 971550"/>
                  <a:gd name="connsiteX12" fmla="*/ 542858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1" y="7153"/>
                    </a:moveTo>
                    <a:cubicBezTo>
                      <a:pt x="252441" y="5438"/>
                      <a:pt x="9553" y="245278"/>
                      <a:pt x="7172" y="540553"/>
                    </a:cubicBezTo>
                    <a:cubicBezTo>
                      <a:pt x="5643" y="690178"/>
                      <a:pt x="66611" y="833656"/>
                      <a:pt x="175383" y="936412"/>
                    </a:cubicBezTo>
                    <a:cubicBezTo>
                      <a:pt x="213333" y="972621"/>
                      <a:pt x="272022" y="975735"/>
                      <a:pt x="313591" y="943746"/>
                    </a:cubicBezTo>
                    <a:cubicBezTo>
                      <a:pt x="449675" y="842412"/>
                      <a:pt x="636136" y="842412"/>
                      <a:pt x="772220" y="943746"/>
                    </a:cubicBezTo>
                    <a:cubicBezTo>
                      <a:pt x="814152" y="975848"/>
                      <a:pt x="873269" y="972404"/>
                      <a:pt x="911190" y="935650"/>
                    </a:cubicBezTo>
                    <a:cubicBezTo>
                      <a:pt x="1126676" y="730943"/>
                      <a:pt x="1135414" y="390309"/>
                      <a:pt x="930707" y="174823"/>
                    </a:cubicBezTo>
                    <a:cubicBezTo>
                      <a:pt x="830412" y="69248"/>
                      <a:pt x="691614" y="8822"/>
                      <a:pt x="546001" y="7343"/>
                    </a:cubicBezTo>
                    <a:moveTo>
                      <a:pt x="542858" y="814016"/>
                    </a:moveTo>
                    <a:cubicBezTo>
                      <a:pt x="383885" y="814016"/>
                      <a:pt x="275015" y="694286"/>
                      <a:pt x="275015" y="546173"/>
                    </a:cubicBezTo>
                    <a:cubicBezTo>
                      <a:pt x="275015" y="398059"/>
                      <a:pt x="383885" y="275663"/>
                      <a:pt x="542858" y="275663"/>
                    </a:cubicBezTo>
                    <a:cubicBezTo>
                      <a:pt x="701830" y="275663"/>
                      <a:pt x="810701" y="397392"/>
                      <a:pt x="810701" y="545601"/>
                    </a:cubicBezTo>
                    <a:cubicBezTo>
                      <a:pt x="810701" y="693810"/>
                      <a:pt x="701925" y="813825"/>
                      <a:pt x="542858" y="813825"/>
                    </a:cubicBezTo>
                  </a:path>
                </a:pathLst>
              </a:custGeom>
              <a:solidFill>
                <a:srgbClr val="81B5A0"/>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54" name="Freeform: Shape 54">
                <a:extLst>
                  <a:ext uri="{FF2B5EF4-FFF2-40B4-BE49-F238E27FC236}">
                    <a16:creationId xmlns:a16="http://schemas.microsoft.com/office/drawing/2014/main" id="{1ED64BED-FEC3-9FC9-EAB5-90644BDAD832}"/>
                  </a:ext>
                </a:extLst>
              </p:cNvPr>
              <p:cNvSpPr/>
              <p:nvPr/>
            </p:nvSpPr>
            <p:spPr>
              <a:xfrm>
                <a:off x="1842891" y="1128280"/>
                <a:ext cx="252184" cy="157374"/>
              </a:xfrm>
              <a:custGeom>
                <a:avLst/>
                <a:gdLst>
                  <a:gd name="connsiteX0" fmla="*/ 555021 w 1495425"/>
                  <a:gd name="connsiteY0" fmla="*/ 927259 h 933450"/>
                  <a:gd name="connsiteX1" fmla="*/ 372046 w 1495425"/>
                  <a:gd name="connsiteY1" fmla="*/ 927259 h 933450"/>
                  <a:gd name="connsiteX2" fmla="*/ 7144 w 1495425"/>
                  <a:gd name="connsiteY2" fmla="*/ 7144 h 933450"/>
                  <a:gd name="connsiteX3" fmla="*/ 252413 w 1495425"/>
                  <a:gd name="connsiteY3" fmla="*/ 7144 h 933450"/>
                  <a:gd name="connsiteX4" fmla="*/ 452438 w 1495425"/>
                  <a:gd name="connsiteY4" fmla="*/ 533019 h 933450"/>
                  <a:gd name="connsiteX5" fmla="*/ 648652 w 1495425"/>
                  <a:gd name="connsiteY5" fmla="*/ 7144 h 933450"/>
                  <a:gd name="connsiteX6" fmla="*/ 853726 w 1495425"/>
                  <a:gd name="connsiteY6" fmla="*/ 7144 h 933450"/>
                  <a:gd name="connsiteX7" fmla="*/ 1048131 w 1495425"/>
                  <a:gd name="connsiteY7" fmla="*/ 533019 h 933450"/>
                  <a:gd name="connsiteX8" fmla="*/ 1249966 w 1495425"/>
                  <a:gd name="connsiteY8" fmla="*/ 7144 h 933450"/>
                  <a:gd name="connsiteX9" fmla="*/ 1495329 w 1495425"/>
                  <a:gd name="connsiteY9" fmla="*/ 7144 h 933450"/>
                  <a:gd name="connsiteX10" fmla="*/ 1130427 w 1495425"/>
                  <a:gd name="connsiteY10" fmla="*/ 927259 h 933450"/>
                  <a:gd name="connsiteX11" fmla="*/ 947356 w 1495425"/>
                  <a:gd name="connsiteY11" fmla="*/ 927259 h 933450"/>
                  <a:gd name="connsiteX12" fmla="*/ 751237 w 1495425"/>
                  <a:gd name="connsiteY12" fmla="*/ 403384 h 933450"/>
                  <a:gd name="connsiteX13" fmla="*/ 555021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021" y="927259"/>
                    </a:moveTo>
                    <a:lnTo>
                      <a:pt x="372046" y="927259"/>
                    </a:lnTo>
                    <a:lnTo>
                      <a:pt x="7144" y="7144"/>
                    </a:lnTo>
                    <a:lnTo>
                      <a:pt x="252413" y="7144"/>
                    </a:lnTo>
                    <a:lnTo>
                      <a:pt x="452438" y="533019"/>
                    </a:lnTo>
                    <a:lnTo>
                      <a:pt x="648652" y="7144"/>
                    </a:lnTo>
                    <a:lnTo>
                      <a:pt x="853726" y="7144"/>
                    </a:lnTo>
                    <a:lnTo>
                      <a:pt x="1048131" y="533019"/>
                    </a:lnTo>
                    <a:lnTo>
                      <a:pt x="1249966" y="7144"/>
                    </a:lnTo>
                    <a:lnTo>
                      <a:pt x="1495329" y="7144"/>
                    </a:lnTo>
                    <a:lnTo>
                      <a:pt x="1130427" y="927259"/>
                    </a:lnTo>
                    <a:lnTo>
                      <a:pt x="947356" y="927259"/>
                    </a:lnTo>
                    <a:lnTo>
                      <a:pt x="751237" y="403384"/>
                    </a:lnTo>
                    <a:lnTo>
                      <a:pt x="555021" y="927259"/>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55" name="Freeform: Shape 55">
                <a:extLst>
                  <a:ext uri="{FF2B5EF4-FFF2-40B4-BE49-F238E27FC236}">
                    <a16:creationId xmlns:a16="http://schemas.microsoft.com/office/drawing/2014/main" id="{94872087-A80B-2D3D-3164-925D7600128D}"/>
                  </a:ext>
                </a:extLst>
              </p:cNvPr>
              <p:cNvSpPr/>
              <p:nvPr/>
            </p:nvSpPr>
            <p:spPr>
              <a:xfrm>
                <a:off x="2056910" y="1263702"/>
                <a:ext cx="16063" cy="20876"/>
              </a:xfrm>
              <a:custGeom>
                <a:avLst/>
                <a:gdLst>
                  <a:gd name="connsiteX0" fmla="*/ 91441 w 95250"/>
                  <a:gd name="connsiteY0" fmla="*/ 7144 h 123825"/>
                  <a:gd name="connsiteX1" fmla="*/ 91441 w 95250"/>
                  <a:gd name="connsiteY1" fmla="*/ 27242 h 123825"/>
                  <a:gd name="connsiteX2" fmla="*/ 60580 w 95250"/>
                  <a:gd name="connsiteY2" fmla="*/ 27242 h 123825"/>
                  <a:gd name="connsiteX3" fmla="*/ 60580 w 95250"/>
                  <a:gd name="connsiteY3" fmla="*/ 124015 h 123825"/>
                  <a:gd name="connsiteX4" fmla="*/ 38006 w 95250"/>
                  <a:gd name="connsiteY4" fmla="*/ 124015 h 123825"/>
                  <a:gd name="connsiteX5" fmla="*/ 38006 w 95250"/>
                  <a:gd name="connsiteY5" fmla="*/ 27242 h 123825"/>
                  <a:gd name="connsiteX6" fmla="*/ 7144 w 95250"/>
                  <a:gd name="connsiteY6" fmla="*/ 27242 h 123825"/>
                  <a:gd name="connsiteX7" fmla="*/ 7144 w 95250"/>
                  <a:gd name="connsiteY7" fmla="*/ 7144 h 123825"/>
                  <a:gd name="connsiteX8" fmla="*/ 91441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441" y="7144"/>
                    </a:moveTo>
                    <a:lnTo>
                      <a:pt x="91441" y="27242"/>
                    </a:lnTo>
                    <a:lnTo>
                      <a:pt x="60580" y="27242"/>
                    </a:lnTo>
                    <a:lnTo>
                      <a:pt x="60580" y="124015"/>
                    </a:lnTo>
                    <a:lnTo>
                      <a:pt x="38006" y="124015"/>
                    </a:lnTo>
                    <a:lnTo>
                      <a:pt x="38006" y="27242"/>
                    </a:lnTo>
                    <a:lnTo>
                      <a:pt x="7144" y="27242"/>
                    </a:lnTo>
                    <a:lnTo>
                      <a:pt x="7144" y="7144"/>
                    </a:lnTo>
                    <a:lnTo>
                      <a:pt x="91441" y="7144"/>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sp>
            <p:nvSpPr>
              <p:cNvPr id="56" name="Freeform: Shape 56">
                <a:extLst>
                  <a:ext uri="{FF2B5EF4-FFF2-40B4-BE49-F238E27FC236}">
                    <a16:creationId xmlns:a16="http://schemas.microsoft.com/office/drawing/2014/main" id="{A0525BAB-6370-7647-D9F9-64EFF5E7F95F}"/>
                  </a:ext>
                </a:extLst>
              </p:cNvPr>
              <p:cNvSpPr/>
              <p:nvPr/>
            </p:nvSpPr>
            <p:spPr>
              <a:xfrm>
                <a:off x="2074145" y="1263702"/>
                <a:ext cx="20882" cy="20876"/>
              </a:xfrm>
              <a:custGeom>
                <a:avLst/>
                <a:gdLst>
                  <a:gd name="connsiteX0" fmla="*/ 65532 w 123825"/>
                  <a:gd name="connsiteY0" fmla="*/ 77152 h 123825"/>
                  <a:gd name="connsiteX1" fmla="*/ 108109 w 123825"/>
                  <a:gd name="connsiteY1" fmla="*/ 7144 h 123825"/>
                  <a:gd name="connsiteX2" fmla="*/ 124015 w 123825"/>
                  <a:gd name="connsiteY2" fmla="*/ 7144 h 123825"/>
                  <a:gd name="connsiteX3" fmla="*/ 124015 w 123825"/>
                  <a:gd name="connsiteY3" fmla="*/ 124015 h 123825"/>
                  <a:gd name="connsiteX4" fmla="*/ 101440 w 123825"/>
                  <a:gd name="connsiteY4" fmla="*/ 124015 h 123825"/>
                  <a:gd name="connsiteX5" fmla="*/ 101440 w 123825"/>
                  <a:gd name="connsiteY5" fmla="*/ 58960 h 123825"/>
                  <a:gd name="connsiteX6" fmla="*/ 73342 w 123825"/>
                  <a:gd name="connsiteY6" fmla="*/ 104870 h 123825"/>
                  <a:gd name="connsiteX7" fmla="*/ 57721 w 123825"/>
                  <a:gd name="connsiteY7" fmla="*/ 104870 h 123825"/>
                  <a:gd name="connsiteX8" fmla="*/ 29623 w 123825"/>
                  <a:gd name="connsiteY8" fmla="*/ 58960 h 123825"/>
                  <a:gd name="connsiteX9" fmla="*/ 29623 w 123825"/>
                  <a:gd name="connsiteY9" fmla="*/ 124015 h 123825"/>
                  <a:gd name="connsiteX10" fmla="*/ 7144 w 123825"/>
                  <a:gd name="connsiteY10" fmla="*/ 124015 h 123825"/>
                  <a:gd name="connsiteX11" fmla="*/ 7144 w 123825"/>
                  <a:gd name="connsiteY11" fmla="*/ 7144 h 123825"/>
                  <a:gd name="connsiteX12" fmla="*/ 22954 w 123825"/>
                  <a:gd name="connsiteY12" fmla="*/ 7144 h 123825"/>
                  <a:gd name="connsiteX13" fmla="*/ 65532 w 123825"/>
                  <a:gd name="connsiteY13" fmla="*/ 7715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532" y="77152"/>
                    </a:moveTo>
                    <a:lnTo>
                      <a:pt x="108109" y="7144"/>
                    </a:lnTo>
                    <a:lnTo>
                      <a:pt x="124015" y="7144"/>
                    </a:lnTo>
                    <a:lnTo>
                      <a:pt x="124015" y="124015"/>
                    </a:lnTo>
                    <a:lnTo>
                      <a:pt x="101440" y="124015"/>
                    </a:lnTo>
                    <a:lnTo>
                      <a:pt x="101440" y="58960"/>
                    </a:lnTo>
                    <a:lnTo>
                      <a:pt x="73342" y="104870"/>
                    </a:lnTo>
                    <a:lnTo>
                      <a:pt x="57721" y="104870"/>
                    </a:lnTo>
                    <a:lnTo>
                      <a:pt x="29623" y="58960"/>
                    </a:lnTo>
                    <a:lnTo>
                      <a:pt x="29623" y="124015"/>
                    </a:lnTo>
                    <a:lnTo>
                      <a:pt x="7144" y="124015"/>
                    </a:lnTo>
                    <a:lnTo>
                      <a:pt x="7144" y="7144"/>
                    </a:lnTo>
                    <a:lnTo>
                      <a:pt x="22954" y="7144"/>
                    </a:lnTo>
                    <a:lnTo>
                      <a:pt x="65532" y="77152"/>
                    </a:lnTo>
                    <a:close/>
                  </a:path>
                </a:pathLst>
              </a:custGeom>
              <a:solidFill>
                <a:srgbClr val="FFFFFF"/>
              </a:solidFill>
              <a:ln w="9525"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mj-lt"/>
                  <a:ea typeface="+mn-ea"/>
                  <a:cs typeface="+mn-cs"/>
                </a:endParaRPr>
              </a:p>
            </p:txBody>
          </p:sp>
        </p:grpSp>
        <p:sp>
          <p:nvSpPr>
            <p:cNvPr id="57" name="TextBox 56">
              <a:extLst>
                <a:ext uri="{FF2B5EF4-FFF2-40B4-BE49-F238E27FC236}">
                  <a16:creationId xmlns:a16="http://schemas.microsoft.com/office/drawing/2014/main" id="{86DCCDDD-974D-EE38-2A6B-37D518C2DB9F}"/>
                </a:ext>
              </a:extLst>
            </p:cNvPr>
            <p:cNvSpPr txBox="1"/>
            <p:nvPr/>
          </p:nvSpPr>
          <p:spPr>
            <a:xfrm>
              <a:off x="3441289" y="1554390"/>
              <a:ext cx="1150439" cy="169277"/>
            </a:xfrm>
            <a:prstGeom prst="rect">
              <a:avLst/>
            </a:prstGeom>
            <a:noFill/>
          </p:spPr>
          <p:txBody>
            <a:bodyPr wrap="square" rtlCol="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j-lt"/>
                  <a:ea typeface="+mn-ea"/>
                  <a:cs typeface="+mn-cs"/>
                </a:rPr>
                <a:t>Now Create</a:t>
              </a:r>
            </a:p>
          </p:txBody>
        </p:sp>
        <p:sp>
          <p:nvSpPr>
            <p:cNvPr id="58" name="Rectangle 57">
              <a:extLst>
                <a:ext uri="{FF2B5EF4-FFF2-40B4-BE49-F238E27FC236}">
                  <a16:creationId xmlns:a16="http://schemas.microsoft.com/office/drawing/2014/main" id="{C1E044D2-3D85-B584-5136-E21D73E683BA}"/>
                </a:ext>
              </a:extLst>
            </p:cNvPr>
            <p:cNvSpPr/>
            <p:nvPr/>
          </p:nvSpPr>
          <p:spPr>
            <a:xfrm>
              <a:off x="738302" y="5866379"/>
              <a:ext cx="10740002"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panose="020F0302020204030204"/>
                  <a:ea typeface="+mn-ea"/>
                  <a:cs typeface="+mn-cs"/>
                </a:rPr>
                <a:t>www.servicenow.com/nowcreate</a:t>
              </a:r>
            </a:p>
          </p:txBody>
        </p:sp>
      </p:grpSp>
      <p:sp>
        <p:nvSpPr>
          <p:cNvPr id="60" name="TextBox 1">
            <a:extLst>
              <a:ext uri="{FF2B5EF4-FFF2-40B4-BE49-F238E27FC236}">
                <a16:creationId xmlns:a16="http://schemas.microsoft.com/office/drawing/2014/main" id="{CDCC3D0F-4811-7F00-831A-132E7ECC812E}"/>
              </a:ext>
            </a:extLst>
          </p:cNvPr>
          <p:cNvSpPr txBox="1"/>
          <p:nvPr/>
        </p:nvSpPr>
        <p:spPr>
          <a:xfrm>
            <a:off x="7613354" y="-4721"/>
            <a:ext cx="4575471" cy="738664"/>
          </a:xfrm>
          <a:prstGeom prst="rect">
            <a:avLst/>
          </a:prstGeom>
          <a:solidFill>
            <a:schemeClr val="accent5"/>
          </a:solidFill>
        </p:spPr>
        <p:txBody>
          <a:bodyPr wrap="square" rtlCol="0" anchor="t">
            <a:spAutoFit/>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r>
              <a:rPr lang="en-CA" sz="1400" b="1" dirty="0"/>
              <a:t>REMOVE this BOX Prior to Customer Engagement.</a:t>
            </a:r>
          </a:p>
          <a:p>
            <a:r>
              <a:rPr lang="en-CA" sz="1400" dirty="0"/>
              <a:t>If unable to demo the application live, please use this slide to explain the benefits of Now Create.</a:t>
            </a:r>
            <a:endParaRPr lang="en-US" sz="1400" dirty="0"/>
          </a:p>
        </p:txBody>
      </p:sp>
    </p:spTree>
    <p:extLst>
      <p:ext uri="{BB962C8B-B14F-4D97-AF65-F5344CB8AC3E}">
        <p14:creationId xmlns:p14="http://schemas.microsoft.com/office/powerpoint/2010/main" val="24093141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244-C2B0-F121-D8B5-F3DB54BEEE4B}"/>
              </a:ext>
            </a:extLst>
          </p:cNvPr>
          <p:cNvSpPr>
            <a:spLocks noGrp="1"/>
          </p:cNvSpPr>
          <p:nvPr>
            <p:ph type="title"/>
          </p:nvPr>
        </p:nvSpPr>
        <p:spPr/>
        <p:txBody>
          <a:bodyPr/>
          <a:lstStyle/>
          <a:p>
            <a:r>
              <a:rPr lang="en-US" dirty="0"/>
              <a:t>The heart of now create: Success packs</a:t>
            </a:r>
          </a:p>
        </p:txBody>
      </p:sp>
      <p:sp>
        <p:nvSpPr>
          <p:cNvPr id="8" name="Content Placeholder 7">
            <a:extLst>
              <a:ext uri="{FF2B5EF4-FFF2-40B4-BE49-F238E27FC236}">
                <a16:creationId xmlns:a16="http://schemas.microsoft.com/office/drawing/2014/main" id="{FF981354-2DEA-4867-B984-4B4C62D500BA}"/>
              </a:ext>
            </a:extLst>
          </p:cNvPr>
          <p:cNvSpPr>
            <a:spLocks noGrp="1"/>
          </p:cNvSpPr>
          <p:nvPr>
            <p:ph idx="1"/>
          </p:nvPr>
        </p:nvSpPr>
        <p:spPr>
          <a:xfrm>
            <a:off x="448056" y="1341438"/>
            <a:ext cx="5042128" cy="4827587"/>
          </a:xfrm>
        </p:spPr>
        <p:txBody>
          <a:bodyPr/>
          <a:lstStyle/>
          <a:p>
            <a:r>
              <a:rPr lang="en-US" dirty="0"/>
              <a:t>Success Packs tailor ServiceNow’s core methodology for achieving specific outcomes with ServiceNow products. For example, creating a unified service center with HR Service Delivery</a:t>
            </a:r>
          </a:p>
          <a:p>
            <a:r>
              <a:rPr lang="en-US" dirty="0"/>
              <a:t>Success packs include all assets to guide an implementation including templates, leading practices, data packs, project accelerators and more</a:t>
            </a:r>
          </a:p>
        </p:txBody>
      </p:sp>
      <p:sp>
        <p:nvSpPr>
          <p:cNvPr id="3" name="Content Placeholder 3">
            <a:extLst>
              <a:ext uri="{FF2B5EF4-FFF2-40B4-BE49-F238E27FC236}">
                <a16:creationId xmlns:a16="http://schemas.microsoft.com/office/drawing/2014/main" id="{1477F124-059A-50CE-B15B-78E98F3027AA}"/>
              </a:ext>
            </a:extLst>
          </p:cNvPr>
          <p:cNvSpPr txBox="1">
            <a:spLocks/>
          </p:cNvSpPr>
          <p:nvPr/>
        </p:nvSpPr>
        <p:spPr>
          <a:xfrm>
            <a:off x="5413376" y="327253"/>
            <a:ext cx="5219611" cy="4988774"/>
          </a:xfrm>
          <a:prstGeom prst="rect">
            <a:avLst/>
          </a:prstGeom>
        </p:spPr>
        <p:txBody>
          <a:bodyPr/>
          <a:lst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10" name="Picture 9">
            <a:extLst>
              <a:ext uri="{FF2B5EF4-FFF2-40B4-BE49-F238E27FC236}">
                <a16:creationId xmlns:a16="http://schemas.microsoft.com/office/drawing/2014/main" id="{5855F496-9D5E-6078-14FD-B94FE013197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6992"/>
          <a:stretch/>
        </p:blipFill>
        <p:spPr>
          <a:xfrm>
            <a:off x="6718347" y="4082976"/>
            <a:ext cx="4440143" cy="2015921"/>
          </a:xfrm>
          <a:prstGeom prst="rect">
            <a:avLst/>
          </a:prstGeom>
          <a:ln w="6350">
            <a:noFill/>
          </a:ln>
        </p:spPr>
      </p:pic>
      <p:pic>
        <p:nvPicPr>
          <p:cNvPr id="11" name="Graphic 10">
            <a:extLst>
              <a:ext uri="{FF2B5EF4-FFF2-40B4-BE49-F238E27FC236}">
                <a16:creationId xmlns:a16="http://schemas.microsoft.com/office/drawing/2014/main" id="{FFAFE31D-4027-C689-9B7F-0AC4359975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0186" y="303516"/>
            <a:ext cx="3676464" cy="3676464"/>
          </a:xfrm>
          <a:prstGeom prst="rect">
            <a:avLst/>
          </a:prstGeom>
        </p:spPr>
      </p:pic>
      <p:sp>
        <p:nvSpPr>
          <p:cNvPr id="12" name="Rectangle 11">
            <a:extLst>
              <a:ext uri="{FF2B5EF4-FFF2-40B4-BE49-F238E27FC236}">
                <a16:creationId xmlns:a16="http://schemas.microsoft.com/office/drawing/2014/main" id="{A1214144-CE49-E874-86D0-841ED807DBCD}"/>
              </a:ext>
            </a:extLst>
          </p:cNvPr>
          <p:cNvSpPr/>
          <p:nvPr/>
        </p:nvSpPr>
        <p:spPr>
          <a:xfrm>
            <a:off x="6718347" y="1341438"/>
            <a:ext cx="4440143" cy="47574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dirty="0"/>
          </a:p>
        </p:txBody>
      </p:sp>
      <p:sp>
        <p:nvSpPr>
          <p:cNvPr id="9" name="TextBox 1">
            <a:extLst>
              <a:ext uri="{FF2B5EF4-FFF2-40B4-BE49-F238E27FC236}">
                <a16:creationId xmlns:a16="http://schemas.microsoft.com/office/drawing/2014/main" id="{9040BA9B-B0FF-A17E-981B-31DFF95E8FEA}"/>
              </a:ext>
            </a:extLst>
          </p:cNvPr>
          <p:cNvSpPr txBox="1"/>
          <p:nvPr/>
        </p:nvSpPr>
        <p:spPr>
          <a:xfrm>
            <a:off x="7613354" y="-4721"/>
            <a:ext cx="4575471" cy="738664"/>
          </a:xfrm>
          <a:prstGeom prst="rect">
            <a:avLst/>
          </a:prstGeom>
          <a:solidFill>
            <a:schemeClr val="accent5"/>
          </a:solidFill>
        </p:spPr>
        <p:txBody>
          <a:bodyPr wrap="square" rtlCol="0" anchor="t">
            <a:spAutoFit/>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r>
              <a:rPr lang="en-CA" sz="1400" b="1" dirty="0"/>
              <a:t>REMOVE this BOX Prior to Customer Engagement.</a:t>
            </a:r>
          </a:p>
          <a:p>
            <a:r>
              <a:rPr lang="en-CA" sz="1400" dirty="0"/>
              <a:t>If unable to demo the application live, please use this slide to explain the benefits of Now Create.</a:t>
            </a:r>
            <a:endParaRPr lang="en-US" sz="1400" dirty="0"/>
          </a:p>
        </p:txBody>
      </p:sp>
    </p:spTree>
    <p:extLst>
      <p:ext uri="{BB962C8B-B14F-4D97-AF65-F5344CB8AC3E}">
        <p14:creationId xmlns:p14="http://schemas.microsoft.com/office/powerpoint/2010/main" val="37305486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076441-849A-019E-59A3-1CE93A6DABB6}"/>
              </a:ext>
            </a:extLst>
          </p:cNvPr>
          <p:cNvSpPr>
            <a:spLocks/>
          </p:cNvSpPr>
          <p:nvPr/>
        </p:nvSpPr>
        <p:spPr>
          <a:xfrm>
            <a:off x="561642" y="1341438"/>
            <a:ext cx="11076320" cy="4827586"/>
          </a:xfrm>
          <a:prstGeom prst="rect">
            <a:avLst/>
          </a:prstGeom>
          <a:solidFill>
            <a:srgbClr val="90CCD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0" lang="en-US" sz="1800" b="1" i="0" u="none" strike="noStrike" kern="1200" cap="none" spc="0" normalizeH="0" baseline="0" noProof="0" dirty="0">
                <a:ln>
                  <a:noFill/>
                </a:ln>
                <a:solidFill>
                  <a:schemeClr val="tx1"/>
                </a:solidFill>
                <a:effectLst/>
                <a:uLnTx/>
                <a:uFillTx/>
                <a:latin typeface="+mj-lt"/>
                <a:ea typeface="+mn-ea"/>
                <a:cs typeface="+mn-cs"/>
              </a:rPr>
              <a:t>Now create success packs – Implementation guidance by product and outcome</a:t>
            </a:r>
          </a:p>
        </p:txBody>
      </p:sp>
      <p:sp>
        <p:nvSpPr>
          <p:cNvPr id="2" name="Title 1">
            <a:extLst>
              <a:ext uri="{FF2B5EF4-FFF2-40B4-BE49-F238E27FC236}">
                <a16:creationId xmlns:a16="http://schemas.microsoft.com/office/drawing/2014/main" id="{43B05244-C2B0-F121-D8B5-F3DB54BEEE4B}"/>
              </a:ext>
            </a:extLst>
          </p:cNvPr>
          <p:cNvSpPr>
            <a:spLocks noGrp="1"/>
          </p:cNvSpPr>
          <p:nvPr>
            <p:ph type="title"/>
          </p:nvPr>
        </p:nvSpPr>
        <p:spPr/>
        <p:txBody>
          <a:bodyPr rIns="90000"/>
          <a:lstStyle/>
          <a:p>
            <a:r>
              <a:rPr lang="en-US" sz="3000" dirty="0"/>
              <a:t>Step-by-step product-specific implementation guidance</a:t>
            </a:r>
          </a:p>
        </p:txBody>
      </p:sp>
      <p:sp>
        <p:nvSpPr>
          <p:cNvPr id="4" name="Text Placeholder 3">
            <a:extLst>
              <a:ext uri="{FF2B5EF4-FFF2-40B4-BE49-F238E27FC236}">
                <a16:creationId xmlns:a16="http://schemas.microsoft.com/office/drawing/2014/main" id="{88AF4359-9562-0A41-DA18-5A04B4D20C4B}"/>
              </a:ext>
            </a:extLst>
          </p:cNvPr>
          <p:cNvSpPr>
            <a:spLocks noGrp="1"/>
          </p:cNvSpPr>
          <p:nvPr>
            <p:ph type="body" sz="quarter" idx="12"/>
          </p:nvPr>
        </p:nvSpPr>
        <p:spPr/>
        <p:txBody>
          <a:bodyPr/>
          <a:lstStyle/>
          <a:p>
            <a:r>
              <a:rPr lang="en-US" dirty="0"/>
              <a:t>Curated from decades of implementation experience and product insight</a:t>
            </a:r>
          </a:p>
        </p:txBody>
      </p:sp>
      <p:sp>
        <p:nvSpPr>
          <p:cNvPr id="11" name="Rectangle 10">
            <a:extLst>
              <a:ext uri="{FF2B5EF4-FFF2-40B4-BE49-F238E27FC236}">
                <a16:creationId xmlns:a16="http://schemas.microsoft.com/office/drawing/2014/main" id="{F6AC1384-646A-FC2B-9F8E-DC8429A36BD2}"/>
              </a:ext>
            </a:extLst>
          </p:cNvPr>
          <p:cNvSpPr/>
          <p:nvPr/>
        </p:nvSpPr>
        <p:spPr>
          <a:xfrm>
            <a:off x="561642" y="1926431"/>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12" name="Rectangle 11">
            <a:extLst>
              <a:ext uri="{FF2B5EF4-FFF2-40B4-BE49-F238E27FC236}">
                <a16:creationId xmlns:a16="http://schemas.microsoft.com/office/drawing/2014/main" id="{C2FB30FA-315C-04DD-508F-52E4CEA1F7E2}"/>
              </a:ext>
            </a:extLst>
          </p:cNvPr>
          <p:cNvSpPr/>
          <p:nvPr/>
        </p:nvSpPr>
        <p:spPr>
          <a:xfrm>
            <a:off x="561642" y="1933423"/>
            <a:ext cx="2105164" cy="974316"/>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ITSM Success Packs </a:t>
            </a:r>
            <a:endParaRPr kumimoji="0" lang="en-US" sz="1000" b="0" i="0" u="none" strike="noStrike" kern="1200" cap="none" spc="0" normalizeH="0" baseline="0" noProof="0" dirty="0">
              <a:ln>
                <a:noFill/>
              </a:ln>
              <a:effectLst/>
              <a:uLnTx/>
              <a:uFillTx/>
              <a:latin typeface="+mj-lt"/>
              <a:ea typeface="+mn-ea"/>
              <a:cs typeface="+mn-cs"/>
            </a:endParaRP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ITSM Intelligent Automation </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Operate IT as a Service </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ITSM Modernize IT Service Management </a:t>
            </a:r>
          </a:p>
        </p:txBody>
      </p:sp>
      <p:sp>
        <p:nvSpPr>
          <p:cNvPr id="13" name="Rectangle 12">
            <a:extLst>
              <a:ext uri="{FF2B5EF4-FFF2-40B4-BE49-F238E27FC236}">
                <a16:creationId xmlns:a16="http://schemas.microsoft.com/office/drawing/2014/main" id="{DA6C3DAF-5DD0-7AD7-2579-D2964966D826}"/>
              </a:ext>
            </a:extLst>
          </p:cNvPr>
          <p:cNvSpPr/>
          <p:nvPr/>
        </p:nvSpPr>
        <p:spPr>
          <a:xfrm>
            <a:off x="2833713" y="1926431"/>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14" name="Rectangle 13">
            <a:extLst>
              <a:ext uri="{FF2B5EF4-FFF2-40B4-BE49-F238E27FC236}">
                <a16:creationId xmlns:a16="http://schemas.microsoft.com/office/drawing/2014/main" id="{767F6A42-F364-84AB-221F-D65C32E55EC4}"/>
              </a:ext>
            </a:extLst>
          </p:cNvPr>
          <p:cNvSpPr/>
          <p:nvPr/>
        </p:nvSpPr>
        <p:spPr>
          <a:xfrm>
            <a:off x="2833713" y="1933423"/>
            <a:ext cx="2105164" cy="1165699"/>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ITBM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Foundational Application Portfolio Management</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Foundational Project and Portfolio Management</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Operate IT as a Service</a:t>
            </a:r>
          </a:p>
        </p:txBody>
      </p:sp>
      <p:sp>
        <p:nvSpPr>
          <p:cNvPr id="15" name="Rectangle 14">
            <a:extLst>
              <a:ext uri="{FF2B5EF4-FFF2-40B4-BE49-F238E27FC236}">
                <a16:creationId xmlns:a16="http://schemas.microsoft.com/office/drawing/2014/main" id="{7F216A07-6E30-9044-B967-85259F5AD14B}"/>
              </a:ext>
            </a:extLst>
          </p:cNvPr>
          <p:cNvSpPr/>
          <p:nvPr/>
        </p:nvSpPr>
        <p:spPr>
          <a:xfrm>
            <a:off x="5072110" y="1935563"/>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16" name="Rectangle 15">
            <a:extLst>
              <a:ext uri="{FF2B5EF4-FFF2-40B4-BE49-F238E27FC236}">
                <a16:creationId xmlns:a16="http://schemas.microsoft.com/office/drawing/2014/main" id="{4D41EA88-85EB-E9EE-20C5-593A059C3ECD}"/>
              </a:ext>
            </a:extLst>
          </p:cNvPr>
          <p:cNvSpPr/>
          <p:nvPr/>
        </p:nvSpPr>
        <p:spPr>
          <a:xfrm>
            <a:off x="5072110" y="1942554"/>
            <a:ext cx="2105164" cy="1165699"/>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HRSD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Employee Lifecycle Journeys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Employee Service Delivery Foundation</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Unified Service Center</a:t>
            </a:r>
          </a:p>
        </p:txBody>
      </p:sp>
      <p:sp>
        <p:nvSpPr>
          <p:cNvPr id="17" name="Rectangle 16">
            <a:extLst>
              <a:ext uri="{FF2B5EF4-FFF2-40B4-BE49-F238E27FC236}">
                <a16:creationId xmlns:a16="http://schemas.microsoft.com/office/drawing/2014/main" id="{75FB9465-675F-1D19-4E30-1AF68FF68073}"/>
              </a:ext>
            </a:extLst>
          </p:cNvPr>
          <p:cNvSpPr/>
          <p:nvPr/>
        </p:nvSpPr>
        <p:spPr>
          <a:xfrm>
            <a:off x="7298144" y="1935563"/>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chemeClr val="tx1"/>
              </a:solidFill>
              <a:effectLst/>
              <a:uLnTx/>
              <a:uFillTx/>
              <a:latin typeface="+mj-lt"/>
              <a:ea typeface="+mn-ea"/>
              <a:cs typeface="+mn-cs"/>
            </a:endParaRPr>
          </a:p>
        </p:txBody>
      </p:sp>
      <p:sp>
        <p:nvSpPr>
          <p:cNvPr id="18" name="Rectangle 17">
            <a:extLst>
              <a:ext uri="{FF2B5EF4-FFF2-40B4-BE49-F238E27FC236}">
                <a16:creationId xmlns:a16="http://schemas.microsoft.com/office/drawing/2014/main" id="{59E600B4-6A69-D060-01F3-6A921DBB530D}"/>
              </a:ext>
            </a:extLst>
          </p:cNvPr>
          <p:cNvSpPr/>
          <p:nvPr/>
        </p:nvSpPr>
        <p:spPr>
          <a:xfrm>
            <a:off x="7298144" y="1942554"/>
            <a:ext cx="2105164" cy="1165699"/>
          </a:xfrm>
          <a:prstGeom prst="rect">
            <a:avLst/>
          </a:prstGeom>
        </p:spPr>
        <p:txBody>
          <a:bodyPr wrap="square" rIns="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Risk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Business Continuity Management</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Implementation</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 Governance, Risk, and Compliance Implementation</a:t>
            </a:r>
          </a:p>
        </p:txBody>
      </p:sp>
      <p:sp>
        <p:nvSpPr>
          <p:cNvPr id="19" name="Rectangle 18">
            <a:extLst>
              <a:ext uri="{FF2B5EF4-FFF2-40B4-BE49-F238E27FC236}">
                <a16:creationId xmlns:a16="http://schemas.microsoft.com/office/drawing/2014/main" id="{EDE6FD24-1D30-1C98-924B-49939120B491}"/>
              </a:ext>
            </a:extLst>
          </p:cNvPr>
          <p:cNvSpPr/>
          <p:nvPr/>
        </p:nvSpPr>
        <p:spPr>
          <a:xfrm>
            <a:off x="561642" y="3368713"/>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20" name="Rectangle 19">
            <a:extLst>
              <a:ext uri="{FF2B5EF4-FFF2-40B4-BE49-F238E27FC236}">
                <a16:creationId xmlns:a16="http://schemas.microsoft.com/office/drawing/2014/main" id="{74731BB5-3819-BE63-8759-88C2BA517E2E}"/>
              </a:ext>
            </a:extLst>
          </p:cNvPr>
          <p:cNvSpPr/>
          <p:nvPr/>
        </p:nvSpPr>
        <p:spPr>
          <a:xfrm>
            <a:off x="561642" y="3375705"/>
            <a:ext cx="2105164" cy="974316"/>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ITAM Success Packs </a:t>
            </a:r>
            <a:endParaRPr kumimoji="0" lang="en-US" sz="1000" b="0" i="0" u="none" strike="noStrike" kern="1200" cap="none" spc="0" normalizeH="0" baseline="0" noProof="0" dirty="0">
              <a:ln>
                <a:noFill/>
              </a:ln>
              <a:effectLst/>
              <a:uLnTx/>
              <a:uFillTx/>
              <a:latin typeface="+mj-lt"/>
              <a:ea typeface="+mn-ea"/>
              <a:cs typeface="+mn-cs"/>
            </a:endParaRP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Hardware Asset Management Foundation</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Software Asset Management Foundation</a:t>
            </a:r>
          </a:p>
        </p:txBody>
      </p:sp>
      <p:sp>
        <p:nvSpPr>
          <p:cNvPr id="21" name="Rectangle 20">
            <a:extLst>
              <a:ext uri="{FF2B5EF4-FFF2-40B4-BE49-F238E27FC236}">
                <a16:creationId xmlns:a16="http://schemas.microsoft.com/office/drawing/2014/main" id="{3E1E601E-AA2B-F36D-DA59-1CBDB7774FAF}"/>
              </a:ext>
            </a:extLst>
          </p:cNvPr>
          <p:cNvSpPr/>
          <p:nvPr/>
        </p:nvSpPr>
        <p:spPr>
          <a:xfrm>
            <a:off x="2833713" y="3368713"/>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22" name="Rectangle 21">
            <a:extLst>
              <a:ext uri="{FF2B5EF4-FFF2-40B4-BE49-F238E27FC236}">
                <a16:creationId xmlns:a16="http://schemas.microsoft.com/office/drawing/2014/main" id="{D70FB229-1EA7-7B4B-F945-F239D7AD2C7A}"/>
              </a:ext>
            </a:extLst>
          </p:cNvPr>
          <p:cNvSpPr/>
          <p:nvPr/>
        </p:nvSpPr>
        <p:spPr>
          <a:xfrm>
            <a:off x="2833713" y="3375705"/>
            <a:ext cx="2105164" cy="1165699"/>
          </a:xfrm>
          <a:prstGeom prst="rect">
            <a:avLst/>
          </a:prstGeom>
        </p:spPr>
        <p:txBody>
          <a:bodyPr wrap="square" rIns="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CSM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Modernize Customer Service</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Transform Self-Service Using ServiceNow Communities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Connected Operations – IoT Driven Field Services</a:t>
            </a:r>
          </a:p>
        </p:txBody>
      </p:sp>
      <p:sp>
        <p:nvSpPr>
          <p:cNvPr id="23" name="Rectangle 22">
            <a:extLst>
              <a:ext uri="{FF2B5EF4-FFF2-40B4-BE49-F238E27FC236}">
                <a16:creationId xmlns:a16="http://schemas.microsoft.com/office/drawing/2014/main" id="{DBBC08F0-5415-2A0A-CD90-66EBC21A85D7}"/>
              </a:ext>
            </a:extLst>
          </p:cNvPr>
          <p:cNvSpPr/>
          <p:nvPr/>
        </p:nvSpPr>
        <p:spPr>
          <a:xfrm>
            <a:off x="5072110" y="3377845"/>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24" name="Rectangle 23">
            <a:extLst>
              <a:ext uri="{FF2B5EF4-FFF2-40B4-BE49-F238E27FC236}">
                <a16:creationId xmlns:a16="http://schemas.microsoft.com/office/drawing/2014/main" id="{1703532A-5CCF-C541-1A09-E7C6D29F41AE}"/>
              </a:ext>
            </a:extLst>
          </p:cNvPr>
          <p:cNvSpPr/>
          <p:nvPr/>
        </p:nvSpPr>
        <p:spPr>
          <a:xfrm>
            <a:off x="5072110" y="3384836"/>
            <a:ext cx="2105164" cy="1165699"/>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Now Platform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Create Your Own App</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Establish the Platform Foundation and Security</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Integration with External Solutions</a:t>
            </a:r>
          </a:p>
        </p:txBody>
      </p:sp>
      <p:sp>
        <p:nvSpPr>
          <p:cNvPr id="25" name="Rectangle 24">
            <a:extLst>
              <a:ext uri="{FF2B5EF4-FFF2-40B4-BE49-F238E27FC236}">
                <a16:creationId xmlns:a16="http://schemas.microsoft.com/office/drawing/2014/main" id="{A04009F1-E41B-0707-FC92-CF406D29F5F3}"/>
              </a:ext>
            </a:extLst>
          </p:cNvPr>
          <p:cNvSpPr/>
          <p:nvPr/>
        </p:nvSpPr>
        <p:spPr>
          <a:xfrm>
            <a:off x="7298144" y="3377845"/>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26" name="Rectangle 25">
            <a:extLst>
              <a:ext uri="{FF2B5EF4-FFF2-40B4-BE49-F238E27FC236}">
                <a16:creationId xmlns:a16="http://schemas.microsoft.com/office/drawing/2014/main" id="{5FB4C77B-C9BB-444B-CAED-26851F5C6A84}"/>
              </a:ext>
            </a:extLst>
          </p:cNvPr>
          <p:cNvSpPr/>
          <p:nvPr/>
        </p:nvSpPr>
        <p:spPr>
          <a:xfrm>
            <a:off x="7298144" y="3384836"/>
            <a:ext cx="2105164" cy="800331"/>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Workplace Service Delivery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Workplace Service Delivery Foundations</a:t>
            </a:r>
          </a:p>
        </p:txBody>
      </p:sp>
      <p:sp>
        <p:nvSpPr>
          <p:cNvPr id="27" name="Rectangle 26">
            <a:extLst>
              <a:ext uri="{FF2B5EF4-FFF2-40B4-BE49-F238E27FC236}">
                <a16:creationId xmlns:a16="http://schemas.microsoft.com/office/drawing/2014/main" id="{2DD0A29C-4955-8102-9080-60D75E0566AA}"/>
              </a:ext>
            </a:extLst>
          </p:cNvPr>
          <p:cNvSpPr/>
          <p:nvPr/>
        </p:nvSpPr>
        <p:spPr>
          <a:xfrm>
            <a:off x="561642" y="4772338"/>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28" name="Rectangle 27">
            <a:extLst>
              <a:ext uri="{FF2B5EF4-FFF2-40B4-BE49-F238E27FC236}">
                <a16:creationId xmlns:a16="http://schemas.microsoft.com/office/drawing/2014/main" id="{90AC14EC-0CC7-ACED-A2C6-C69619B19B67}"/>
              </a:ext>
            </a:extLst>
          </p:cNvPr>
          <p:cNvSpPr/>
          <p:nvPr/>
        </p:nvSpPr>
        <p:spPr>
          <a:xfrm>
            <a:off x="561642" y="4779329"/>
            <a:ext cx="2105164" cy="800331"/>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Field Service Management Success Packs </a:t>
            </a:r>
            <a:endParaRPr kumimoji="0" lang="en-US" sz="1000" b="0" i="0" u="none" strike="noStrike" kern="1200" cap="none" spc="0" normalizeH="0" baseline="0" noProof="0" dirty="0">
              <a:ln>
                <a:noFill/>
              </a:ln>
              <a:effectLst/>
              <a:uLnTx/>
              <a:uFillTx/>
              <a:latin typeface="+mj-lt"/>
              <a:ea typeface="+mn-ea"/>
              <a:cs typeface="+mn-cs"/>
            </a:endParaRP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Field Service Management Digital Foundations</a:t>
            </a:r>
          </a:p>
        </p:txBody>
      </p:sp>
      <p:sp>
        <p:nvSpPr>
          <p:cNvPr id="29" name="Rectangle 28">
            <a:extLst>
              <a:ext uri="{FF2B5EF4-FFF2-40B4-BE49-F238E27FC236}">
                <a16:creationId xmlns:a16="http://schemas.microsoft.com/office/drawing/2014/main" id="{8AE0056C-15FC-028E-28A2-64C7B3B5B20F}"/>
              </a:ext>
            </a:extLst>
          </p:cNvPr>
          <p:cNvSpPr/>
          <p:nvPr/>
        </p:nvSpPr>
        <p:spPr>
          <a:xfrm>
            <a:off x="2833713" y="4772338"/>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30" name="Rectangle 29">
            <a:extLst>
              <a:ext uri="{FF2B5EF4-FFF2-40B4-BE49-F238E27FC236}">
                <a16:creationId xmlns:a16="http://schemas.microsoft.com/office/drawing/2014/main" id="{6E67C57A-6AA7-32BB-8886-3865EAC114A1}"/>
              </a:ext>
            </a:extLst>
          </p:cNvPr>
          <p:cNvSpPr/>
          <p:nvPr/>
        </p:nvSpPr>
        <p:spPr>
          <a:xfrm>
            <a:off x="2833713" y="4779329"/>
            <a:ext cx="2105164" cy="1183098"/>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mj-lt"/>
                <a:ea typeface="+mn-ea"/>
                <a:cs typeface="+mn-cs"/>
              </a:rPr>
              <a:t>Security Operations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Security Incident Response Accelerated</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Security Operation Implementation Assessment</a:t>
            </a:r>
          </a:p>
        </p:txBody>
      </p:sp>
      <p:sp>
        <p:nvSpPr>
          <p:cNvPr id="31" name="Rectangle 30">
            <a:extLst>
              <a:ext uri="{FF2B5EF4-FFF2-40B4-BE49-F238E27FC236}">
                <a16:creationId xmlns:a16="http://schemas.microsoft.com/office/drawing/2014/main" id="{AF2A2961-4527-77E2-6F27-D49F0BF2DE2C}"/>
              </a:ext>
            </a:extLst>
          </p:cNvPr>
          <p:cNvSpPr/>
          <p:nvPr/>
        </p:nvSpPr>
        <p:spPr>
          <a:xfrm>
            <a:off x="5072110" y="4781470"/>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32" name="Rectangle 31">
            <a:extLst>
              <a:ext uri="{FF2B5EF4-FFF2-40B4-BE49-F238E27FC236}">
                <a16:creationId xmlns:a16="http://schemas.microsoft.com/office/drawing/2014/main" id="{CEB7D030-BBC2-0345-0BA5-EBBC20894FCF}"/>
              </a:ext>
            </a:extLst>
          </p:cNvPr>
          <p:cNvSpPr/>
          <p:nvPr/>
        </p:nvSpPr>
        <p:spPr>
          <a:xfrm>
            <a:off x="5072110" y="4788461"/>
            <a:ext cx="2105164" cy="643745"/>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mj-lt"/>
                <a:ea typeface="+mn-ea"/>
                <a:cs typeface="+mn-cs"/>
              </a:rPr>
              <a:t>DevOps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Foundational Enterprise DevOps</a:t>
            </a:r>
          </a:p>
        </p:txBody>
      </p:sp>
      <p:sp>
        <p:nvSpPr>
          <p:cNvPr id="33" name="Rectangle 32">
            <a:extLst>
              <a:ext uri="{FF2B5EF4-FFF2-40B4-BE49-F238E27FC236}">
                <a16:creationId xmlns:a16="http://schemas.microsoft.com/office/drawing/2014/main" id="{0D8AED77-FB31-09C6-A2F9-4A60ADA66AD3}"/>
              </a:ext>
            </a:extLst>
          </p:cNvPr>
          <p:cNvSpPr/>
          <p:nvPr/>
        </p:nvSpPr>
        <p:spPr>
          <a:xfrm>
            <a:off x="7298144" y="4781470"/>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34" name="Rectangle 33">
            <a:extLst>
              <a:ext uri="{FF2B5EF4-FFF2-40B4-BE49-F238E27FC236}">
                <a16:creationId xmlns:a16="http://schemas.microsoft.com/office/drawing/2014/main" id="{4FA6A291-9B0F-A759-958C-C3BD1B4E0BD6}"/>
              </a:ext>
            </a:extLst>
          </p:cNvPr>
          <p:cNvSpPr/>
          <p:nvPr/>
        </p:nvSpPr>
        <p:spPr>
          <a:xfrm>
            <a:off x="7298144" y="4788461"/>
            <a:ext cx="2105164" cy="661143"/>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mj-lt"/>
                <a:ea typeface="+mn-ea"/>
                <a:cs typeface="+mn-cs"/>
              </a:rPr>
              <a:t>Safe Workplace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My Safe Workplace</a:t>
            </a:r>
          </a:p>
        </p:txBody>
      </p:sp>
      <p:sp>
        <p:nvSpPr>
          <p:cNvPr id="35" name="Rectangle 34">
            <a:extLst>
              <a:ext uri="{FF2B5EF4-FFF2-40B4-BE49-F238E27FC236}">
                <a16:creationId xmlns:a16="http://schemas.microsoft.com/office/drawing/2014/main" id="{8B5043A8-1F30-FE07-520A-BA61B974557B}"/>
              </a:ext>
            </a:extLst>
          </p:cNvPr>
          <p:cNvSpPr/>
          <p:nvPr/>
        </p:nvSpPr>
        <p:spPr>
          <a:xfrm>
            <a:off x="9532798" y="1946028"/>
            <a:ext cx="2071491" cy="26570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36" name="Rectangle 35">
            <a:extLst>
              <a:ext uri="{FF2B5EF4-FFF2-40B4-BE49-F238E27FC236}">
                <a16:creationId xmlns:a16="http://schemas.microsoft.com/office/drawing/2014/main" id="{39AFB2A7-B5D3-C6C9-225C-0367A06C1219}"/>
              </a:ext>
            </a:extLst>
          </p:cNvPr>
          <p:cNvSpPr/>
          <p:nvPr/>
        </p:nvSpPr>
        <p:spPr>
          <a:xfrm>
            <a:off x="9532798" y="1953020"/>
            <a:ext cx="2105164" cy="2209610"/>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mj-lt"/>
                <a:ea typeface="+mn-ea"/>
                <a:cs typeface="+mn-cs"/>
              </a:rPr>
              <a:t>ITOM Success Packs</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IT Operational Management Discovery, Service Mapping and Event Management</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IT Operations Management Health</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IT Operations Management Optimization</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IT Operations Management Visibility - Discovery and Service Mapping</a:t>
            </a:r>
          </a:p>
        </p:txBody>
      </p:sp>
      <p:sp>
        <p:nvSpPr>
          <p:cNvPr id="37" name="Rectangle 36">
            <a:extLst>
              <a:ext uri="{FF2B5EF4-FFF2-40B4-BE49-F238E27FC236}">
                <a16:creationId xmlns:a16="http://schemas.microsoft.com/office/drawing/2014/main" id="{2E944620-7C50-9BD6-97A6-431315BB2AFC}"/>
              </a:ext>
            </a:extLst>
          </p:cNvPr>
          <p:cNvSpPr/>
          <p:nvPr/>
        </p:nvSpPr>
        <p:spPr>
          <a:xfrm>
            <a:off x="9532798" y="4781470"/>
            <a:ext cx="2071491" cy="12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mj-lt"/>
              <a:ea typeface="+mn-ea"/>
              <a:cs typeface="+mn-cs"/>
            </a:endParaRPr>
          </a:p>
        </p:txBody>
      </p:sp>
      <p:sp>
        <p:nvSpPr>
          <p:cNvPr id="38" name="Rectangle 37">
            <a:extLst>
              <a:ext uri="{FF2B5EF4-FFF2-40B4-BE49-F238E27FC236}">
                <a16:creationId xmlns:a16="http://schemas.microsoft.com/office/drawing/2014/main" id="{EFDDE6E2-733D-B2AA-0108-CCB0F0E3995D}"/>
              </a:ext>
            </a:extLst>
          </p:cNvPr>
          <p:cNvSpPr/>
          <p:nvPr/>
        </p:nvSpPr>
        <p:spPr>
          <a:xfrm>
            <a:off x="9499124" y="4768877"/>
            <a:ext cx="2105164" cy="1165699"/>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mj-lt"/>
                <a:ea typeface="+mn-ea"/>
                <a:cs typeface="+mn-cs"/>
              </a:rPr>
              <a:t>Now Intelligence</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Predictive Intelligence Foundation</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Performance Analytics Foundation</a:t>
            </a:r>
          </a:p>
          <a:p>
            <a:pPr marL="172800" marR="0" lvl="0" indent="-172800" algn="l" defTabSz="4570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mj-lt"/>
                <a:ea typeface="+mn-ea"/>
                <a:cs typeface="+mn-cs"/>
              </a:rPr>
              <a:t>Virtual Agent Foundation</a:t>
            </a:r>
          </a:p>
        </p:txBody>
      </p:sp>
      <p:sp>
        <p:nvSpPr>
          <p:cNvPr id="40" name="TextBox 1">
            <a:extLst>
              <a:ext uri="{FF2B5EF4-FFF2-40B4-BE49-F238E27FC236}">
                <a16:creationId xmlns:a16="http://schemas.microsoft.com/office/drawing/2014/main" id="{20C8A9C5-1D74-2DB2-E587-9D79A2F4443A}"/>
              </a:ext>
            </a:extLst>
          </p:cNvPr>
          <p:cNvSpPr txBox="1"/>
          <p:nvPr/>
        </p:nvSpPr>
        <p:spPr>
          <a:xfrm>
            <a:off x="7613354" y="-4721"/>
            <a:ext cx="4575471" cy="738664"/>
          </a:xfrm>
          <a:prstGeom prst="rect">
            <a:avLst/>
          </a:prstGeom>
          <a:solidFill>
            <a:schemeClr val="accent5"/>
          </a:solidFill>
        </p:spPr>
        <p:txBody>
          <a:bodyPr wrap="square" rtlCol="0" anchor="t">
            <a:spAutoFit/>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r>
              <a:rPr lang="en-CA" sz="1400" b="1" dirty="0"/>
              <a:t>REMOVE this BOX Prior to Customer Engagement.</a:t>
            </a:r>
          </a:p>
          <a:p>
            <a:r>
              <a:rPr lang="en-CA" sz="1400" dirty="0"/>
              <a:t>If unable to demo the application live, please use this slide to explain the benefits of Now Create.</a:t>
            </a:r>
            <a:endParaRPr lang="en-US" sz="1400" dirty="0"/>
          </a:p>
        </p:txBody>
      </p:sp>
    </p:spTree>
    <p:extLst>
      <p:ext uri="{BB962C8B-B14F-4D97-AF65-F5344CB8AC3E}">
        <p14:creationId xmlns:p14="http://schemas.microsoft.com/office/powerpoint/2010/main" val="11107511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0CCD3"/>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2A8ADEB-CFD8-1EED-58E0-E425BB973B42}"/>
              </a:ext>
            </a:extLst>
          </p:cNvPr>
          <p:cNvSpPr/>
          <p:nvPr/>
        </p:nvSpPr>
        <p:spPr>
          <a:xfrm>
            <a:off x="1" y="0"/>
            <a:ext cx="120904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54" name="Rectangle 53">
            <a:extLst>
              <a:ext uri="{FF2B5EF4-FFF2-40B4-BE49-F238E27FC236}">
                <a16:creationId xmlns:a16="http://schemas.microsoft.com/office/drawing/2014/main" id="{AF718CAA-5982-B740-A646-99AA059CFBEF}"/>
              </a:ext>
            </a:extLst>
          </p:cNvPr>
          <p:cNvSpPr/>
          <p:nvPr/>
        </p:nvSpPr>
        <p:spPr>
          <a:xfrm>
            <a:off x="787445" y="4175891"/>
            <a:ext cx="3149102" cy="1569660"/>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Century Gothic" panose="020F0302020204030204"/>
                <a:ea typeface="+mn-ea"/>
                <a:cs typeface="+mn-cs"/>
              </a:rPr>
              <a:t>Tailored Success Packs for </a:t>
            </a:r>
          </a:p>
          <a:p>
            <a:pPr marL="0" marR="0" lvl="0" indent="0" algn="l" defTabSz="45704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effectLst/>
                <a:uLnTx/>
                <a:uFillTx/>
                <a:latin typeface="Century Gothic" panose="020F0302020204030204"/>
                <a:ea typeface="+mn-ea"/>
                <a:cs typeface="+mn-cs"/>
              </a:rPr>
              <a:t>all types of projects</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Guidance tuned to each ServiceNow product and project type</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Better implementations and upgrades </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Outcome-driven approach</a:t>
            </a:r>
          </a:p>
        </p:txBody>
      </p:sp>
      <p:sp>
        <p:nvSpPr>
          <p:cNvPr id="55" name="Rectangle 54">
            <a:extLst>
              <a:ext uri="{FF2B5EF4-FFF2-40B4-BE49-F238E27FC236}">
                <a16:creationId xmlns:a16="http://schemas.microsoft.com/office/drawing/2014/main" id="{003FCE4B-3E69-D341-B9A1-A849C2335ECA}"/>
              </a:ext>
            </a:extLst>
          </p:cNvPr>
          <p:cNvSpPr/>
          <p:nvPr/>
        </p:nvSpPr>
        <p:spPr>
          <a:xfrm>
            <a:off x="4708688" y="4175891"/>
            <a:ext cx="3024000" cy="1754326"/>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entury Gothic" panose="020F0302020204030204"/>
                <a:ea typeface="+mn-ea"/>
                <a:cs typeface="+mn-cs"/>
              </a:rPr>
              <a:t>An elegant and intuitive </a:t>
            </a:r>
          </a:p>
          <a:p>
            <a:pPr marL="0" marR="0" lvl="0" indent="0" algn="l" defTabSz="45704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effectLst/>
                <a:uLnTx/>
                <a:uFillTx/>
                <a:latin typeface="Century Gothic" panose="020F0302020204030204"/>
                <a:ea typeface="+mn-ea"/>
                <a:cs typeface="+mn-cs"/>
              </a:rPr>
              <a:t>user experience</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Century Gothic" panose="020F0302020204030204"/>
                <a:ea typeface="+mn-ea"/>
                <a:cs typeface="+mn-cs"/>
              </a:rPr>
              <a:t>Repeatable methodology removing the anxiety of unknowns from projects</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Century Gothic" panose="020F0302020204030204"/>
                <a:ea typeface="+mn-ea"/>
                <a:cs typeface="+mn-cs"/>
              </a:rPr>
              <a:t>Leading practices and accelerators </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Century Gothic" panose="020F0302020204030204"/>
                <a:ea typeface="+mn-ea"/>
                <a:cs typeface="+mn-cs"/>
              </a:rPr>
              <a:t>Open to the ServiceNow community</a:t>
            </a:r>
          </a:p>
        </p:txBody>
      </p:sp>
      <p:sp>
        <p:nvSpPr>
          <p:cNvPr id="56" name="Rectangle 55">
            <a:extLst>
              <a:ext uri="{FF2B5EF4-FFF2-40B4-BE49-F238E27FC236}">
                <a16:creationId xmlns:a16="http://schemas.microsoft.com/office/drawing/2014/main" id="{07179453-0F4D-3A42-A5FF-208A9CE1390C}"/>
              </a:ext>
            </a:extLst>
          </p:cNvPr>
          <p:cNvSpPr/>
          <p:nvPr/>
        </p:nvSpPr>
        <p:spPr>
          <a:xfrm>
            <a:off x="8504829" y="4185119"/>
            <a:ext cx="3024000" cy="1569660"/>
          </a:xfrm>
          <a:prstGeom prst="rect">
            <a:avLst/>
          </a:prstGeom>
        </p:spPr>
        <p:txBody>
          <a:bodyPr wrap="square" anchor="t">
            <a:spAutoFit/>
          </a:bodyPr>
          <a:lstStyle/>
          <a:p>
            <a:pPr marL="0" marR="0" lvl="0" indent="0" algn="l" defTabSz="45704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effectLst/>
                <a:uLnTx/>
                <a:uFillTx/>
                <a:latin typeface="Century Gothic" panose="020F0302020204030204"/>
                <a:ea typeface="+mn-ea"/>
                <a:cs typeface="+mn-cs"/>
              </a:rPr>
              <a:t>Over 900 free-to-use assets to accelerate your success</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Shorten your project activities duration</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Make the right design decision</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Don't re-invent the wheel</a:t>
            </a:r>
          </a:p>
        </p:txBody>
      </p:sp>
      <p:sp>
        <p:nvSpPr>
          <p:cNvPr id="59" name="Title 3">
            <a:extLst>
              <a:ext uri="{FF2B5EF4-FFF2-40B4-BE49-F238E27FC236}">
                <a16:creationId xmlns:a16="http://schemas.microsoft.com/office/drawing/2014/main" id="{748C9B42-AEFE-F548-81A8-E829D6B545AF}"/>
              </a:ext>
            </a:extLst>
          </p:cNvPr>
          <p:cNvSpPr txBox="1">
            <a:spLocks/>
          </p:cNvSpPr>
          <p:nvPr/>
        </p:nvSpPr>
        <p:spPr bwMode="gray">
          <a:xfrm>
            <a:off x="421492" y="918554"/>
            <a:ext cx="10786085" cy="318959"/>
          </a:xfrm>
          <a:prstGeom prst="rect">
            <a:avLst/>
          </a:prstGeom>
        </p:spPr>
        <p:txBody>
          <a:bodyPr vert="horz" lIns="91440" tIns="0" rIns="91440" bIns="0" rtlCol="0" anchor="b" anchorCtr="0">
            <a:noAutofit/>
          </a:bodyPr>
          <a:lstStyle>
            <a:lvl1pPr algn="l" defTabSz="457017" rtl="0" eaLnBrk="1" latinLnBrk="0" hangingPunct="1">
              <a:lnSpc>
                <a:spcPct val="90000"/>
              </a:lnSpc>
              <a:spcBef>
                <a:spcPts val="0"/>
              </a:spcBef>
              <a:buNone/>
              <a:defRPr lang="en-US" sz="3600" b="1" i="0" kern="1200" normalizeH="0" baseline="0" dirty="0">
                <a:solidFill>
                  <a:srgbClr val="F7F7F7"/>
                </a:solidFill>
                <a:latin typeface="+mj-lt"/>
                <a:ea typeface="Gilroy" panose="00000500000000000000" pitchFamily="50" charset="0"/>
                <a:cs typeface="Gilroy" panose="00000500000000000000" pitchFamily="50" charset="0"/>
              </a:defRPr>
            </a:lvl1pPr>
          </a:lstStyle>
          <a:p>
            <a:pPr marL="0" marR="0" lvl="0" indent="0" algn="l" defTabSz="457017" rtl="0" eaLnBrk="1" fontAlgn="auto" latinLnBrk="0" hangingPunct="1">
              <a:lnSpc>
                <a:spcPct val="11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7F7F7"/>
                </a:solidFill>
                <a:effectLst/>
                <a:uLnTx/>
                <a:uFillTx/>
                <a:latin typeface="Century Gothic" panose="020F0302020204030204"/>
              </a:rPr>
              <a:t>Key capabilities and design features</a:t>
            </a:r>
          </a:p>
        </p:txBody>
      </p:sp>
      <p:sp>
        <p:nvSpPr>
          <p:cNvPr id="60" name="Title 3">
            <a:extLst>
              <a:ext uri="{FF2B5EF4-FFF2-40B4-BE49-F238E27FC236}">
                <a16:creationId xmlns:a16="http://schemas.microsoft.com/office/drawing/2014/main" id="{BE6876AA-B078-8944-9387-17D495F73E7F}"/>
              </a:ext>
            </a:extLst>
          </p:cNvPr>
          <p:cNvSpPr txBox="1">
            <a:spLocks/>
          </p:cNvSpPr>
          <p:nvPr/>
        </p:nvSpPr>
        <p:spPr bwMode="gray">
          <a:xfrm>
            <a:off x="385815" y="93598"/>
            <a:ext cx="4857184" cy="824957"/>
          </a:xfrm>
          <a:prstGeom prst="rect">
            <a:avLst/>
          </a:prstGeom>
        </p:spPr>
        <p:txBody>
          <a:bodyPr vert="horz" lIns="91440" tIns="0" rIns="91440" bIns="0" rtlCol="0" anchor="b" anchorCtr="0">
            <a:noAutofit/>
          </a:bodyPr>
          <a:lstStyle>
            <a:lvl1pPr marL="0" algn="l" defTabSz="457017" rtl="0" eaLnBrk="1" latinLnBrk="0" hangingPunct="1">
              <a:lnSpc>
                <a:spcPct val="90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pPr marL="0" marR="0" lvl="0" indent="0" algn="l" defTabSz="457017" rtl="0" eaLnBrk="1" fontAlgn="auto" latinLnBrk="0" hangingPunct="1">
              <a:lnSpc>
                <a:spcPct val="90000"/>
              </a:lnSpc>
              <a:spcBef>
                <a:spcPts val="0"/>
              </a:spcBef>
              <a:spcAft>
                <a:spcPts val="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Century Gothic" panose="020F0302020204030204"/>
              </a:rPr>
              <a:t>Now </a:t>
            </a:r>
            <a:r>
              <a:rPr kumimoji="0" lang="en-GB" sz="4400" b="1" i="0" u="none" strike="noStrike" kern="1200" cap="none" spc="0" normalizeH="0" baseline="0" noProof="0" dirty="0">
                <a:ln>
                  <a:noFill/>
                </a:ln>
                <a:solidFill>
                  <a:schemeClr val="accent1"/>
                </a:solidFill>
                <a:effectLst/>
                <a:uLnTx/>
                <a:uFillTx/>
                <a:latin typeface="Century Gothic" panose="020F0302020204030204"/>
              </a:rPr>
              <a:t>Create</a:t>
            </a:r>
          </a:p>
        </p:txBody>
      </p:sp>
      <p:grpSp>
        <p:nvGrpSpPr>
          <p:cNvPr id="7" name="Group 6">
            <a:extLst>
              <a:ext uri="{FF2B5EF4-FFF2-40B4-BE49-F238E27FC236}">
                <a16:creationId xmlns:a16="http://schemas.microsoft.com/office/drawing/2014/main" id="{389E865E-7F53-FC3E-0AA2-DA06E94D33D4}"/>
              </a:ext>
            </a:extLst>
          </p:cNvPr>
          <p:cNvGrpSpPr/>
          <p:nvPr/>
        </p:nvGrpSpPr>
        <p:grpSpPr>
          <a:xfrm>
            <a:off x="584123" y="2034670"/>
            <a:ext cx="3149103" cy="1604581"/>
            <a:chOff x="584123" y="2034670"/>
            <a:chExt cx="3149103" cy="1604581"/>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123" y="2034670"/>
              <a:ext cx="3149103" cy="1604581"/>
            </a:xfrm>
            <a:prstGeom prst="rect">
              <a:avLst/>
            </a:prstGeom>
            <a:effectLst>
              <a:reflection blurRad="6350" stA="30000" endPos="17000" dir="5400000" sy="-100000" algn="bl" rotWithShape="0"/>
            </a:effectLst>
          </p:spPr>
        </p:pic>
        <p:pic>
          <p:nvPicPr>
            <p:cNvPr id="3" name="Picture 2">
              <a:extLst>
                <a:ext uri="{FF2B5EF4-FFF2-40B4-BE49-F238E27FC236}">
                  <a16:creationId xmlns:a16="http://schemas.microsoft.com/office/drawing/2014/main" id="{8C55E0B0-0AED-6348-805C-1F88E6440D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0291" y="2106553"/>
              <a:ext cx="2438635" cy="1369348"/>
            </a:xfrm>
            <a:prstGeom prst="rect">
              <a:avLst/>
            </a:prstGeom>
          </p:spPr>
        </p:pic>
      </p:grpSp>
      <p:grpSp>
        <p:nvGrpSpPr>
          <p:cNvPr id="9" name="Group 8">
            <a:extLst>
              <a:ext uri="{FF2B5EF4-FFF2-40B4-BE49-F238E27FC236}">
                <a16:creationId xmlns:a16="http://schemas.microsoft.com/office/drawing/2014/main" id="{BFFA6E9F-F6B1-0D27-D6D0-BB7C0D9E333C}"/>
              </a:ext>
            </a:extLst>
          </p:cNvPr>
          <p:cNvGrpSpPr/>
          <p:nvPr/>
        </p:nvGrpSpPr>
        <p:grpSpPr>
          <a:xfrm>
            <a:off x="4437799" y="2034669"/>
            <a:ext cx="3149103" cy="1604581"/>
            <a:chOff x="4437799" y="2034669"/>
            <a:chExt cx="3149103" cy="1604581"/>
          </a:xfrm>
        </p:grpSpPr>
        <p:pic>
          <p:nvPicPr>
            <p:cNvPr id="47" name="Picture 46">
              <a:extLst>
                <a:ext uri="{FF2B5EF4-FFF2-40B4-BE49-F238E27FC236}">
                  <a16:creationId xmlns:a16="http://schemas.microsoft.com/office/drawing/2014/main" id="{795FA0A8-5B1F-FC46-B87B-90A9EA6481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7799" y="2034669"/>
              <a:ext cx="3149103" cy="1604581"/>
            </a:xfrm>
            <a:prstGeom prst="rect">
              <a:avLst/>
            </a:prstGeom>
            <a:effectLst>
              <a:reflection blurRad="6350" stA="30000" endPos="17000" dir="5400000" sy="-100000" algn="bl" rotWithShape="0"/>
            </a:effectLst>
          </p:spPr>
        </p:pic>
        <p:pic>
          <p:nvPicPr>
            <p:cNvPr id="4" name="Picture 3">
              <a:extLst>
                <a:ext uri="{FF2B5EF4-FFF2-40B4-BE49-F238E27FC236}">
                  <a16:creationId xmlns:a16="http://schemas.microsoft.com/office/drawing/2014/main" id="{2270B2E5-151B-4F40-A883-8FBFC8589A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79128" y="2106552"/>
              <a:ext cx="2457695" cy="1381491"/>
            </a:xfrm>
            <a:prstGeom prst="rect">
              <a:avLst/>
            </a:prstGeom>
          </p:spPr>
        </p:pic>
      </p:grpSp>
      <p:grpSp>
        <p:nvGrpSpPr>
          <p:cNvPr id="8" name="Group 7">
            <a:extLst>
              <a:ext uri="{FF2B5EF4-FFF2-40B4-BE49-F238E27FC236}">
                <a16:creationId xmlns:a16="http://schemas.microsoft.com/office/drawing/2014/main" id="{3B9B5CF0-36A3-DE8E-FC63-542FA8B12D4C}"/>
              </a:ext>
            </a:extLst>
          </p:cNvPr>
          <p:cNvGrpSpPr/>
          <p:nvPr/>
        </p:nvGrpSpPr>
        <p:grpSpPr>
          <a:xfrm>
            <a:off x="8291474" y="2034668"/>
            <a:ext cx="3149103" cy="1604581"/>
            <a:chOff x="8291474" y="2034668"/>
            <a:chExt cx="3149103" cy="1604581"/>
          </a:xfrm>
        </p:grpSpPr>
        <p:pic>
          <p:nvPicPr>
            <p:cNvPr id="48" name="Picture 47">
              <a:extLst>
                <a:ext uri="{FF2B5EF4-FFF2-40B4-BE49-F238E27FC236}">
                  <a16:creationId xmlns:a16="http://schemas.microsoft.com/office/drawing/2014/main" id="{2F3C93D2-017D-6D41-8B81-D4EA339FA0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91474" y="2034668"/>
              <a:ext cx="3149103" cy="1604581"/>
            </a:xfrm>
            <a:prstGeom prst="rect">
              <a:avLst/>
            </a:prstGeom>
            <a:effectLst>
              <a:reflection blurRad="6350" stA="30000" endPos="17000" dir="5400000" sy="-100000" algn="bl" rotWithShape="0"/>
            </a:effectLst>
          </p:spPr>
        </p:pic>
        <p:pic>
          <p:nvPicPr>
            <p:cNvPr id="5" name="Picture 4">
              <a:extLst>
                <a:ext uri="{FF2B5EF4-FFF2-40B4-BE49-F238E27FC236}">
                  <a16:creationId xmlns:a16="http://schemas.microsoft.com/office/drawing/2014/main" id="{60467BEB-1CD7-AD4E-8CE1-F5187E843A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45667" y="2098186"/>
              <a:ext cx="2447425" cy="1377715"/>
            </a:xfrm>
            <a:prstGeom prst="rect">
              <a:avLst/>
            </a:prstGeom>
          </p:spPr>
        </p:pic>
      </p:grpSp>
      <p:sp>
        <p:nvSpPr>
          <p:cNvPr id="14" name="TextBox 1">
            <a:extLst>
              <a:ext uri="{FF2B5EF4-FFF2-40B4-BE49-F238E27FC236}">
                <a16:creationId xmlns:a16="http://schemas.microsoft.com/office/drawing/2014/main" id="{45CB8DC6-CCEC-5D45-BE6C-CCFCE612C994}"/>
              </a:ext>
            </a:extLst>
          </p:cNvPr>
          <p:cNvSpPr txBox="1"/>
          <p:nvPr/>
        </p:nvSpPr>
        <p:spPr>
          <a:xfrm>
            <a:off x="7613354" y="-4721"/>
            <a:ext cx="4575471" cy="738664"/>
          </a:xfrm>
          <a:prstGeom prst="rect">
            <a:avLst/>
          </a:prstGeom>
          <a:solidFill>
            <a:schemeClr val="accent5"/>
          </a:solidFill>
        </p:spPr>
        <p:txBody>
          <a:bodyPr wrap="square" rtlCol="0" anchor="t">
            <a:spAutoFit/>
          </a:bodyPr>
          <a:lstStyle>
            <a:defPPr>
              <a:defRPr lang="en-US"/>
            </a:defPPr>
            <a:lvl1pPr>
              <a:defRPr sz="1400" b="1"/>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r>
              <a:rPr lang="en-CA" b="0" dirty="0"/>
              <a:t>REMOVE this BOX Prior to Customer Engagement.</a:t>
            </a:r>
          </a:p>
          <a:p>
            <a:r>
              <a:rPr lang="en-CA" b="0" dirty="0"/>
              <a:t>If unable to demo the application live, please use this slide to explain the benefits of Now Create.</a:t>
            </a:r>
            <a:endParaRPr lang="en-US" b="0" dirty="0"/>
          </a:p>
        </p:txBody>
      </p:sp>
    </p:spTree>
    <p:extLst>
      <p:ext uri="{BB962C8B-B14F-4D97-AF65-F5344CB8AC3E}">
        <p14:creationId xmlns:p14="http://schemas.microsoft.com/office/powerpoint/2010/main" val="7943885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6A00-B446-454E-A248-91118A28A16B}"/>
              </a:ext>
            </a:extLst>
          </p:cNvPr>
          <p:cNvSpPr>
            <a:spLocks noGrp="1"/>
          </p:cNvSpPr>
          <p:nvPr>
            <p:ph type="title"/>
          </p:nvPr>
        </p:nvSpPr>
        <p:spPr/>
        <p:txBody>
          <a:bodyPr/>
          <a:lstStyle/>
          <a:p>
            <a:r>
              <a:rPr lang="en-US"/>
              <a:t>Adding your Logo</a:t>
            </a:r>
          </a:p>
        </p:txBody>
      </p:sp>
      <p:sp>
        <p:nvSpPr>
          <p:cNvPr id="6" name="Content Placeholder 5">
            <a:extLst>
              <a:ext uri="{FF2B5EF4-FFF2-40B4-BE49-F238E27FC236}">
                <a16:creationId xmlns:a16="http://schemas.microsoft.com/office/drawing/2014/main" id="{D695EB61-86D1-8D4D-BFFE-8023C1743062}"/>
              </a:ext>
            </a:extLst>
          </p:cNvPr>
          <p:cNvSpPr>
            <a:spLocks noGrp="1"/>
          </p:cNvSpPr>
          <p:nvPr>
            <p:ph idx="1"/>
          </p:nvPr>
        </p:nvSpPr>
        <p:spPr>
          <a:xfrm>
            <a:off x="448055" y="1345359"/>
            <a:ext cx="7495795" cy="4823665"/>
          </a:xfrm>
        </p:spPr>
        <p:txBody>
          <a:bodyPr/>
          <a:lstStyle/>
          <a:p>
            <a:pPr marL="0" indent="0">
              <a:buNone/>
            </a:pPr>
            <a:r>
              <a:rPr lang="en-GB" b="1" dirty="0"/>
              <a:t>To provide credibility to ServiceNow documents, the ServiceNow and your logo should be visible, but not domineering.</a:t>
            </a:r>
          </a:p>
          <a:p>
            <a:pPr marL="0" indent="0">
              <a:buNone/>
            </a:pPr>
            <a:r>
              <a:rPr lang="en-GB" b="1" dirty="0"/>
              <a:t>Click </a:t>
            </a:r>
            <a:r>
              <a:rPr lang="en-GB" b="1" dirty="0">
                <a:solidFill>
                  <a:schemeClr val="bg1"/>
                </a:solidFill>
              </a:rPr>
              <a:t>View &gt; Slide Master &gt; Slide &gt; Select Page 1</a:t>
            </a:r>
          </a:p>
          <a:p>
            <a:pPr marL="0" indent="0">
              <a:buNone/>
            </a:pPr>
            <a:r>
              <a:rPr lang="en-GB" b="1" i="1" dirty="0"/>
              <a:t>What to do:</a:t>
            </a:r>
            <a:endParaRPr lang="en-GB" b="1" dirty="0"/>
          </a:p>
          <a:p>
            <a:r>
              <a:rPr lang="en-GB" dirty="0"/>
              <a:t>Download logos from the Brand Center site.</a:t>
            </a:r>
          </a:p>
          <a:p>
            <a:r>
              <a:rPr lang="en-GB" dirty="0"/>
              <a:t>Scale logos to an exact height of 0.45cm. </a:t>
            </a:r>
          </a:p>
          <a:p>
            <a:r>
              <a:rPr lang="en-GB" dirty="0"/>
              <a:t>Place your logos after the ServiceNow logo, divided by a grey bar.</a:t>
            </a:r>
          </a:p>
          <a:p>
            <a:r>
              <a:rPr lang="en-GB" dirty="0"/>
              <a:t>The same rule should be applied when more than one partner logo is required.</a:t>
            </a:r>
          </a:p>
          <a:p>
            <a:pPr marL="0" indent="0">
              <a:buNone/>
            </a:pPr>
            <a:r>
              <a:rPr lang="en-GB" b="1" i="1" dirty="0"/>
              <a:t>What not to do</a:t>
            </a:r>
            <a:r>
              <a:rPr lang="en-GB" i="1" dirty="0"/>
              <a:t>:</a:t>
            </a:r>
            <a:endParaRPr lang="en-GB" dirty="0"/>
          </a:p>
          <a:p>
            <a:r>
              <a:rPr lang="en-GB" dirty="0"/>
              <a:t>Do not scale logos beyond 0.45cm height </a:t>
            </a:r>
          </a:p>
          <a:p>
            <a:r>
              <a:rPr lang="en-GB" dirty="0"/>
              <a:t>Do not stack ServiceNow and Partner logos</a:t>
            </a:r>
          </a:p>
          <a:p>
            <a:endParaRPr lang="en-US" dirty="0"/>
          </a:p>
        </p:txBody>
      </p:sp>
      <p:sp>
        <p:nvSpPr>
          <p:cNvPr id="4" name="Text Placeholder 3">
            <a:extLst>
              <a:ext uri="{FF2B5EF4-FFF2-40B4-BE49-F238E27FC236}">
                <a16:creationId xmlns:a16="http://schemas.microsoft.com/office/drawing/2014/main" id="{47CC1891-44B1-8B4D-B1BF-3DE733608C2F}"/>
              </a:ext>
            </a:extLst>
          </p:cNvPr>
          <p:cNvSpPr>
            <a:spLocks noGrp="1"/>
          </p:cNvSpPr>
          <p:nvPr>
            <p:ph type="body" sz="quarter" idx="13"/>
          </p:nvPr>
        </p:nvSpPr>
        <p:spPr/>
        <p:txBody>
          <a:bodyPr/>
          <a:lstStyle/>
          <a:p>
            <a:r>
              <a:rPr lang="en-US" b="1">
                <a:solidFill>
                  <a:srgbClr val="FFDE1D"/>
                </a:solidFill>
              </a:rPr>
              <a:t>PLEASE REMOVE THIS SLIDE BEFORE PRESENTING</a:t>
            </a:r>
          </a:p>
          <a:p>
            <a:endParaRPr lang="en-US"/>
          </a:p>
        </p:txBody>
      </p:sp>
      <p:grpSp>
        <p:nvGrpSpPr>
          <p:cNvPr id="11" name="Group 10">
            <a:extLst>
              <a:ext uri="{FF2B5EF4-FFF2-40B4-BE49-F238E27FC236}">
                <a16:creationId xmlns:a16="http://schemas.microsoft.com/office/drawing/2014/main" id="{2F15FA14-B77B-4476-8AE6-F7D26EFE7F88}"/>
              </a:ext>
            </a:extLst>
          </p:cNvPr>
          <p:cNvGrpSpPr/>
          <p:nvPr/>
        </p:nvGrpSpPr>
        <p:grpSpPr>
          <a:xfrm>
            <a:off x="7805516" y="1345359"/>
            <a:ext cx="3841612" cy="3760041"/>
            <a:chOff x="7305532" y="1635300"/>
            <a:chExt cx="4492029" cy="4396647"/>
          </a:xfrm>
        </p:grpSpPr>
        <p:pic>
          <p:nvPicPr>
            <p:cNvPr id="12" name="Picture 11">
              <a:extLst>
                <a:ext uri="{FF2B5EF4-FFF2-40B4-BE49-F238E27FC236}">
                  <a16:creationId xmlns:a16="http://schemas.microsoft.com/office/drawing/2014/main" id="{ADDF6614-FB87-4D70-92E2-81D8C2C8B6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05532" y="1635300"/>
              <a:ext cx="4492029" cy="1243281"/>
            </a:xfrm>
            <a:prstGeom prst="rect">
              <a:avLst/>
            </a:prstGeom>
          </p:spPr>
        </p:pic>
        <p:pic>
          <p:nvPicPr>
            <p:cNvPr id="13" name="Picture 12">
              <a:extLst>
                <a:ext uri="{FF2B5EF4-FFF2-40B4-BE49-F238E27FC236}">
                  <a16:creationId xmlns:a16="http://schemas.microsoft.com/office/drawing/2014/main" id="{CCCB1A35-12D4-437F-B2D7-1874089187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5532" y="2985314"/>
              <a:ext cx="2210878" cy="1243281"/>
            </a:xfrm>
            <a:prstGeom prst="rect">
              <a:avLst/>
            </a:prstGeom>
          </p:spPr>
        </p:pic>
        <p:pic>
          <p:nvPicPr>
            <p:cNvPr id="14" name="Picture 13">
              <a:extLst>
                <a:ext uri="{FF2B5EF4-FFF2-40B4-BE49-F238E27FC236}">
                  <a16:creationId xmlns:a16="http://schemas.microsoft.com/office/drawing/2014/main" id="{F47643C9-7784-4CC5-82B3-76FFBAA95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86683" y="4788666"/>
              <a:ext cx="2210878" cy="1243281"/>
            </a:xfrm>
            <a:prstGeom prst="rect">
              <a:avLst/>
            </a:prstGeom>
          </p:spPr>
        </p:pic>
        <p:pic>
          <p:nvPicPr>
            <p:cNvPr id="15" name="Picture 14">
              <a:extLst>
                <a:ext uri="{FF2B5EF4-FFF2-40B4-BE49-F238E27FC236}">
                  <a16:creationId xmlns:a16="http://schemas.microsoft.com/office/drawing/2014/main" id="{F7CC27C7-185D-4D8E-A2EE-C100980822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05532" y="4788666"/>
              <a:ext cx="2205473" cy="1243281"/>
            </a:xfrm>
            <a:prstGeom prst="rect">
              <a:avLst/>
            </a:prstGeom>
          </p:spPr>
        </p:pic>
      </p:grpSp>
    </p:spTree>
    <p:extLst>
      <p:ext uri="{BB962C8B-B14F-4D97-AF65-F5344CB8AC3E}">
        <p14:creationId xmlns:p14="http://schemas.microsoft.com/office/powerpoint/2010/main" val="28928085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0CCD3"/>
        </a:solidFill>
        <a:effectLst/>
      </p:bgPr>
    </p:bg>
    <p:spTree>
      <p:nvGrpSpPr>
        <p:cNvPr id="1" name=""/>
        <p:cNvGrpSpPr/>
        <p:nvPr/>
      </p:nvGrpSpPr>
      <p:grpSpPr>
        <a:xfrm>
          <a:off x="0" y="0"/>
          <a:ext cx="0" cy="0"/>
          <a:chOff x="0" y="0"/>
          <a:chExt cx="0" cy="0"/>
        </a:xfrm>
      </p:grpSpPr>
      <p:sp>
        <p:nvSpPr>
          <p:cNvPr id="6" name="Rectangle 5"/>
          <p:cNvSpPr/>
          <p:nvPr/>
        </p:nvSpPr>
        <p:spPr>
          <a:xfrm>
            <a:off x="1" y="0"/>
            <a:ext cx="120904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123" y="2034670"/>
            <a:ext cx="3149103" cy="1604581"/>
          </a:xfrm>
          <a:prstGeom prst="rect">
            <a:avLst/>
          </a:prstGeom>
          <a:effectLst>
            <a:reflection blurRad="6350" stA="30000" endPos="17000" dir="5400000" sy="-100000" algn="bl" rotWithShape="0"/>
          </a:effectLst>
        </p:spPr>
      </p:pic>
      <p:pic>
        <p:nvPicPr>
          <p:cNvPr id="47" name="Picture 46">
            <a:extLst>
              <a:ext uri="{FF2B5EF4-FFF2-40B4-BE49-F238E27FC236}">
                <a16:creationId xmlns:a16="http://schemas.microsoft.com/office/drawing/2014/main" id="{795FA0A8-5B1F-FC46-B87B-90A9EA6481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7799" y="2034669"/>
            <a:ext cx="3149103" cy="1604581"/>
          </a:xfrm>
          <a:prstGeom prst="rect">
            <a:avLst/>
          </a:prstGeom>
          <a:effectLst>
            <a:reflection blurRad="6350" stA="30000" endPos="17000" dir="5400000" sy="-100000" algn="bl" rotWithShape="0"/>
          </a:effectLst>
        </p:spPr>
      </p:pic>
      <p:pic>
        <p:nvPicPr>
          <p:cNvPr id="48" name="Picture 47">
            <a:extLst>
              <a:ext uri="{FF2B5EF4-FFF2-40B4-BE49-F238E27FC236}">
                <a16:creationId xmlns:a16="http://schemas.microsoft.com/office/drawing/2014/main" id="{2F3C93D2-017D-6D41-8B81-D4EA339FA0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91474" y="2034668"/>
            <a:ext cx="3149103" cy="1604581"/>
          </a:xfrm>
          <a:prstGeom prst="rect">
            <a:avLst/>
          </a:prstGeom>
          <a:effectLst>
            <a:reflection blurRad="6350" stA="30000" endPos="17000" dir="5400000" sy="-100000" algn="bl" rotWithShape="0"/>
          </a:effectLst>
        </p:spPr>
      </p:pic>
      <p:sp>
        <p:nvSpPr>
          <p:cNvPr id="59" name="Title 3">
            <a:extLst>
              <a:ext uri="{FF2B5EF4-FFF2-40B4-BE49-F238E27FC236}">
                <a16:creationId xmlns:a16="http://schemas.microsoft.com/office/drawing/2014/main" id="{748C9B42-AEFE-F548-81A8-E829D6B545AF}"/>
              </a:ext>
            </a:extLst>
          </p:cNvPr>
          <p:cNvSpPr txBox="1">
            <a:spLocks/>
          </p:cNvSpPr>
          <p:nvPr/>
        </p:nvSpPr>
        <p:spPr bwMode="gray">
          <a:xfrm>
            <a:off x="421492" y="918554"/>
            <a:ext cx="9624551" cy="367281"/>
          </a:xfrm>
          <a:prstGeom prst="rect">
            <a:avLst/>
          </a:prstGeom>
        </p:spPr>
        <p:txBody>
          <a:bodyPr vert="horz" lIns="91440" tIns="0" rIns="91440" bIns="0" rtlCol="0" anchor="b" anchorCtr="0">
            <a:noAutofit/>
          </a:bodyPr>
          <a:lstStyle>
            <a:lvl1pPr algn="l" defTabSz="457017" rtl="0" eaLnBrk="1" latinLnBrk="0" hangingPunct="1">
              <a:lnSpc>
                <a:spcPct val="90000"/>
              </a:lnSpc>
              <a:spcBef>
                <a:spcPts val="0"/>
              </a:spcBef>
              <a:buNone/>
              <a:defRPr lang="en-US" sz="3600" b="1" i="0" kern="1200" normalizeH="0" baseline="0" dirty="0">
                <a:solidFill>
                  <a:srgbClr val="F7F7F7"/>
                </a:solidFill>
                <a:latin typeface="+mj-lt"/>
                <a:ea typeface="Gilroy" panose="00000500000000000000" pitchFamily="50" charset="0"/>
                <a:cs typeface="Gilroy" panose="00000500000000000000" pitchFamily="50" charset="0"/>
              </a:defRPr>
            </a:lvl1pPr>
          </a:lstStyle>
          <a:p>
            <a:pPr marL="0" marR="0" lvl="0" indent="0" algn="l" defTabSz="457017" rtl="0" eaLnBrk="1" fontAlgn="auto" latinLnBrk="0" hangingPunct="1">
              <a:lnSpc>
                <a:spcPct val="11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7F7F7"/>
                </a:solidFill>
                <a:effectLst/>
                <a:uLnTx/>
                <a:uFillTx/>
                <a:latin typeface="Century Gothic" panose="020F0302020204030204"/>
              </a:rPr>
              <a:t>Benefits of using in a ServiceNow project</a:t>
            </a:r>
          </a:p>
        </p:txBody>
      </p:sp>
      <p:sp>
        <p:nvSpPr>
          <p:cNvPr id="60" name="Title 3">
            <a:extLst>
              <a:ext uri="{FF2B5EF4-FFF2-40B4-BE49-F238E27FC236}">
                <a16:creationId xmlns:a16="http://schemas.microsoft.com/office/drawing/2014/main" id="{BE6876AA-B078-8944-9387-17D495F73E7F}"/>
              </a:ext>
            </a:extLst>
          </p:cNvPr>
          <p:cNvSpPr txBox="1">
            <a:spLocks/>
          </p:cNvSpPr>
          <p:nvPr/>
        </p:nvSpPr>
        <p:spPr bwMode="gray">
          <a:xfrm>
            <a:off x="385815" y="93598"/>
            <a:ext cx="4857184" cy="824957"/>
          </a:xfrm>
          <a:prstGeom prst="rect">
            <a:avLst/>
          </a:prstGeom>
        </p:spPr>
        <p:txBody>
          <a:bodyPr vert="horz" lIns="91440" tIns="0" rIns="91440" bIns="0" rtlCol="0" anchor="b" anchorCtr="0">
            <a:noAutofit/>
          </a:bodyPr>
          <a:lstStyle>
            <a:lvl1pPr marL="0" algn="l" defTabSz="457017" rtl="0" eaLnBrk="1" latinLnBrk="0" hangingPunct="1">
              <a:lnSpc>
                <a:spcPct val="90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pPr marL="0" marR="0" lvl="0" indent="0" algn="l" defTabSz="457017" rtl="0" eaLnBrk="1" fontAlgn="auto" latinLnBrk="0" hangingPunct="1">
              <a:lnSpc>
                <a:spcPct val="90000"/>
              </a:lnSpc>
              <a:spcBef>
                <a:spcPts val="0"/>
              </a:spcBef>
              <a:spcAft>
                <a:spcPts val="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Century Gothic" panose="020F0302020204030204"/>
              </a:rPr>
              <a:t>Now </a:t>
            </a:r>
            <a:r>
              <a:rPr kumimoji="0" lang="en-GB" sz="4400" b="1" i="0" u="none" strike="noStrike" kern="1200" cap="none" spc="0" normalizeH="0" baseline="0" noProof="0" dirty="0">
                <a:ln>
                  <a:noFill/>
                </a:ln>
                <a:solidFill>
                  <a:schemeClr val="accent1"/>
                </a:solidFill>
                <a:effectLst/>
                <a:uLnTx/>
                <a:uFillTx/>
                <a:latin typeface="Century Gothic" panose="020F0302020204030204"/>
              </a:rPr>
              <a:t>Create</a:t>
            </a:r>
          </a:p>
        </p:txBody>
      </p:sp>
      <p:sp>
        <p:nvSpPr>
          <p:cNvPr id="19" name="Rectangle 18">
            <a:extLst>
              <a:ext uri="{FF2B5EF4-FFF2-40B4-BE49-F238E27FC236}">
                <a16:creationId xmlns:a16="http://schemas.microsoft.com/office/drawing/2014/main" id="{C58C7600-19AE-9C44-8FB9-4FBEE8091B4A}"/>
              </a:ext>
            </a:extLst>
          </p:cNvPr>
          <p:cNvSpPr/>
          <p:nvPr/>
        </p:nvSpPr>
        <p:spPr>
          <a:xfrm>
            <a:off x="787445" y="4175891"/>
            <a:ext cx="3149102" cy="1754326"/>
          </a:xfrm>
          <a:prstGeom prst="rect">
            <a:avLst/>
          </a:prstGeom>
        </p:spPr>
        <p:txBody>
          <a:bodyPr wrap="square">
            <a:spAutoFit/>
          </a:bodyPr>
          <a:lstStyle/>
          <a:p>
            <a:pPr marL="0" marR="0" lvl="0" indent="0" algn="l" defTabSz="45704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effectLst/>
                <a:uLnTx/>
                <a:uFillTx/>
                <a:latin typeface="Century Gothic" panose="020F0302020204030204"/>
                <a:ea typeface="+mn-ea"/>
                <a:cs typeface="+mn-cs"/>
              </a:rPr>
              <a:t>Bring perfect clarity to customer, partner and ServiceNow roles</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Personalized experience to </a:t>
            </a:r>
            <a:br>
              <a:rPr kumimoji="0" lang="en-US" sz="1200" b="0" i="0" u="none" strike="noStrike" kern="1200" cap="none" spc="0" normalizeH="0" baseline="0" noProof="0" dirty="0">
                <a:ln>
                  <a:noFill/>
                </a:ln>
                <a:effectLst/>
                <a:uLnTx/>
                <a:uFillTx/>
                <a:latin typeface="Century Gothic" panose="020F0302020204030204"/>
                <a:ea typeface="+mn-ea"/>
                <a:cs typeface="+mn-cs"/>
              </a:rPr>
            </a:br>
            <a:r>
              <a:rPr kumimoji="0" lang="en-US" sz="1200" b="0" i="0" u="none" strike="noStrike" kern="1200" cap="none" spc="0" normalizeH="0" baseline="0" noProof="0" dirty="0">
                <a:ln>
                  <a:noFill/>
                </a:ln>
                <a:effectLst/>
                <a:uLnTx/>
                <a:uFillTx/>
                <a:latin typeface="Century Gothic" panose="020F0302020204030204"/>
                <a:ea typeface="+mn-ea"/>
                <a:cs typeface="+mn-cs"/>
              </a:rPr>
              <a:t>each delivery role</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Roles and responsibilities orchestration</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Fully exportable into ServiceNow PPM and other project execution tools</a:t>
            </a:r>
          </a:p>
        </p:txBody>
      </p:sp>
      <p:sp>
        <p:nvSpPr>
          <p:cNvPr id="20" name="Rectangle 19">
            <a:extLst>
              <a:ext uri="{FF2B5EF4-FFF2-40B4-BE49-F238E27FC236}">
                <a16:creationId xmlns:a16="http://schemas.microsoft.com/office/drawing/2014/main" id="{3044ACA2-B2F1-D94F-81CB-E4A6814A4ABC}"/>
              </a:ext>
            </a:extLst>
          </p:cNvPr>
          <p:cNvSpPr/>
          <p:nvPr/>
        </p:nvSpPr>
        <p:spPr>
          <a:xfrm>
            <a:off x="4647434" y="4175891"/>
            <a:ext cx="3024000" cy="1938992"/>
          </a:xfrm>
          <a:prstGeom prst="rect">
            <a:avLst/>
          </a:prstGeom>
        </p:spPr>
        <p:txBody>
          <a:bodyPr wrap="square" anchor="t">
            <a:spAutoFit/>
          </a:bodyPr>
          <a:lstStyle/>
          <a:p>
            <a:pPr marL="0" marR="0" lvl="0" indent="0" algn="l" defTabSz="45704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effectLst/>
                <a:uLnTx/>
                <a:uFillTx/>
                <a:latin typeface="Century Gothic" panose="020F0302020204030204"/>
                <a:ea typeface="+mn-ea"/>
                <a:cs typeface="+mn-cs"/>
              </a:rPr>
              <a:t>Execute your projects flawlessly and in perfect sync</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Purpose driven decision making from real world experiences</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Create new workflows fast, getting them right first time</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Step by step guidance with enabling resources and accelerators</a:t>
            </a:r>
          </a:p>
        </p:txBody>
      </p:sp>
      <p:sp>
        <p:nvSpPr>
          <p:cNvPr id="21" name="Rectangle 20">
            <a:extLst>
              <a:ext uri="{FF2B5EF4-FFF2-40B4-BE49-F238E27FC236}">
                <a16:creationId xmlns:a16="http://schemas.microsoft.com/office/drawing/2014/main" id="{2CEE0CF1-72ED-4845-9CC5-3CA2229253CC}"/>
              </a:ext>
            </a:extLst>
          </p:cNvPr>
          <p:cNvSpPr/>
          <p:nvPr/>
        </p:nvSpPr>
        <p:spPr>
          <a:xfrm>
            <a:off x="8504829" y="4177832"/>
            <a:ext cx="3147855" cy="1492716"/>
          </a:xfrm>
          <a:prstGeom prst="rect">
            <a:avLst/>
          </a:prstGeom>
        </p:spPr>
        <p:txBody>
          <a:bodyPr wrap="square" anchor="t">
            <a:spAutoFit/>
          </a:bodyPr>
          <a:lstStyle/>
          <a:p>
            <a:pPr marL="0" marR="0" lvl="0" indent="0" algn="l" defTabSz="45704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effectLst/>
                <a:uLnTx/>
                <a:uFillTx/>
                <a:latin typeface="Century Gothic" panose="020F0302020204030204"/>
                <a:ea typeface="+mn-ea"/>
                <a:cs typeface="+mn-cs"/>
              </a:rPr>
              <a:t>Grow yourself and your career with tiered development courses </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Everyone should earn their Now Create Badge – in 20 minutes</a:t>
            </a:r>
          </a:p>
          <a:p>
            <a:pPr marL="117475" marR="0" lvl="0" indent="-117475" algn="l" defTabSz="4570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entury Gothic" panose="020F0302020204030204"/>
                <a:ea typeface="+mn-ea"/>
                <a:cs typeface="+mn-cs"/>
              </a:rPr>
              <a:t>Then ‘show off’ your expertise with the Now Create Micro-Cert</a:t>
            </a:r>
            <a:endParaRPr kumimoji="0" lang="en-US" sz="900" b="0" i="0" u="none" strike="noStrike" kern="1200" cap="none" spc="0" normalizeH="0" baseline="30000" noProof="0" dirty="0">
              <a:ln>
                <a:noFill/>
              </a:ln>
              <a:effectLst/>
              <a:uLnTx/>
              <a:uFillTx/>
              <a:latin typeface="Century Gothic" panose="020F0302020204030204"/>
              <a:ea typeface="+mn-ea"/>
              <a:cs typeface="+mn-cs"/>
            </a:endParaRPr>
          </a:p>
        </p:txBody>
      </p:sp>
      <p:pic>
        <p:nvPicPr>
          <p:cNvPr id="3" name="Picture 2">
            <a:extLst>
              <a:ext uri="{FF2B5EF4-FFF2-40B4-BE49-F238E27FC236}">
                <a16:creationId xmlns:a16="http://schemas.microsoft.com/office/drawing/2014/main" id="{F28B0674-A18D-4C44-A974-8CBA398C33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46288" y="2108359"/>
            <a:ext cx="2448000" cy="1383149"/>
          </a:xfrm>
          <a:prstGeom prst="rect">
            <a:avLst/>
          </a:prstGeom>
        </p:spPr>
      </p:pic>
      <p:pic>
        <p:nvPicPr>
          <p:cNvPr id="5" name="Picture 4">
            <a:extLst>
              <a:ext uri="{FF2B5EF4-FFF2-40B4-BE49-F238E27FC236}">
                <a16:creationId xmlns:a16="http://schemas.microsoft.com/office/drawing/2014/main" id="{FE5794CD-B27C-3F4A-A9AF-EF3DF298F7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9957" y="2113371"/>
            <a:ext cx="2448460" cy="1378137"/>
          </a:xfrm>
          <a:prstGeom prst="rect">
            <a:avLst/>
          </a:prstGeom>
        </p:spPr>
      </p:pic>
      <p:pic>
        <p:nvPicPr>
          <p:cNvPr id="16" name="Picture 15">
            <a:extLst>
              <a:ext uri="{FF2B5EF4-FFF2-40B4-BE49-F238E27FC236}">
                <a16:creationId xmlns:a16="http://schemas.microsoft.com/office/drawing/2014/main" id="{7349D606-A57D-E74F-8DA1-A29B0D9045F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79128" y="2106552"/>
            <a:ext cx="2457695" cy="1381491"/>
          </a:xfrm>
          <a:prstGeom prst="rect">
            <a:avLst/>
          </a:prstGeom>
        </p:spPr>
      </p:pic>
      <p:sp>
        <p:nvSpPr>
          <p:cNvPr id="14" name="TextBox 1">
            <a:extLst>
              <a:ext uri="{FF2B5EF4-FFF2-40B4-BE49-F238E27FC236}">
                <a16:creationId xmlns:a16="http://schemas.microsoft.com/office/drawing/2014/main" id="{F04E2F6C-BD94-BB4B-9151-9EF3F0182219}"/>
              </a:ext>
            </a:extLst>
          </p:cNvPr>
          <p:cNvSpPr txBox="1"/>
          <p:nvPr/>
        </p:nvSpPr>
        <p:spPr>
          <a:xfrm>
            <a:off x="7613354" y="-4721"/>
            <a:ext cx="4575471" cy="738664"/>
          </a:xfrm>
          <a:prstGeom prst="rect">
            <a:avLst/>
          </a:prstGeom>
          <a:solidFill>
            <a:schemeClr val="accent5"/>
          </a:solidFill>
        </p:spPr>
        <p:txBody>
          <a:bodyPr wrap="square" rtlCol="0" anchor="t">
            <a:spAutoFit/>
          </a:bodyPr>
          <a:lstStyle>
            <a:defPPr>
              <a:defRPr lang="en-US"/>
            </a:defPPr>
            <a:lvl1pPr>
              <a:defRPr sz="1400" b="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r>
              <a:rPr lang="en-CA" dirty="0"/>
              <a:t>REMOVE this BOX Prior to Customer Engagement.</a:t>
            </a:r>
          </a:p>
          <a:p>
            <a:r>
              <a:rPr lang="en-CA" dirty="0"/>
              <a:t>If unable to demo the application live, please use this slide to explain the benefits of Now Create.</a:t>
            </a:r>
            <a:endParaRPr lang="en-US" dirty="0"/>
          </a:p>
        </p:txBody>
      </p:sp>
    </p:spTree>
    <p:extLst>
      <p:ext uri="{BB962C8B-B14F-4D97-AF65-F5344CB8AC3E}">
        <p14:creationId xmlns:p14="http://schemas.microsoft.com/office/powerpoint/2010/main" val="38330198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E414-F648-0504-841B-16040EF055EF}"/>
              </a:ext>
            </a:extLst>
          </p:cNvPr>
          <p:cNvSpPr>
            <a:spLocks noGrp="1"/>
          </p:cNvSpPr>
          <p:nvPr>
            <p:ph type="title"/>
          </p:nvPr>
        </p:nvSpPr>
        <p:spPr>
          <a:xfrm>
            <a:off x="432575" y="3848473"/>
            <a:ext cx="6006326" cy="1325880"/>
          </a:xfrm>
        </p:spPr>
        <p:txBody>
          <a:bodyPr/>
          <a:lstStyle/>
          <a:p>
            <a:r>
              <a:rPr lang="en-US" dirty="0"/>
              <a:t>Sources of additional information</a:t>
            </a:r>
          </a:p>
        </p:txBody>
      </p:sp>
    </p:spTree>
    <p:extLst>
      <p:ext uri="{BB962C8B-B14F-4D97-AF65-F5344CB8AC3E}">
        <p14:creationId xmlns:p14="http://schemas.microsoft.com/office/powerpoint/2010/main" val="32938998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7165-909E-4F54-AC04-8B1BF49070CE}"/>
              </a:ext>
            </a:extLst>
          </p:cNvPr>
          <p:cNvSpPr>
            <a:spLocks noGrp="1"/>
          </p:cNvSpPr>
          <p:nvPr>
            <p:ph type="title"/>
          </p:nvPr>
        </p:nvSpPr>
        <p:spPr/>
        <p:txBody>
          <a:bodyPr/>
          <a:lstStyle/>
          <a:p>
            <a:r>
              <a:rPr lang="en-US" dirty="0"/>
              <a:t>Empowering enterprise transformation</a:t>
            </a:r>
          </a:p>
        </p:txBody>
      </p:sp>
      <p:graphicFrame>
        <p:nvGraphicFramePr>
          <p:cNvPr id="4" name="Table 3">
            <a:extLst>
              <a:ext uri="{FF2B5EF4-FFF2-40B4-BE49-F238E27FC236}">
                <a16:creationId xmlns:a16="http://schemas.microsoft.com/office/drawing/2014/main" id="{73CEFB74-7BB9-04AA-CE8A-53ACBB38D1DF}"/>
              </a:ext>
            </a:extLst>
          </p:cNvPr>
          <p:cNvGraphicFramePr>
            <a:graphicFrameLocks noGrp="1" noChangeAspect="1"/>
          </p:cNvGraphicFramePr>
          <p:nvPr>
            <p:extLst>
              <p:ext uri="{D42A27DB-BD31-4B8C-83A1-F6EECF244321}">
                <p14:modId xmlns:p14="http://schemas.microsoft.com/office/powerpoint/2010/main" val="2886627105"/>
              </p:ext>
            </p:extLst>
          </p:nvPr>
        </p:nvGraphicFramePr>
        <p:xfrm>
          <a:off x="546101" y="1926678"/>
          <a:ext cx="11096624" cy="3298275"/>
        </p:xfrm>
        <a:graphic>
          <a:graphicData uri="http://schemas.openxmlformats.org/drawingml/2006/table">
            <a:tbl>
              <a:tblPr>
                <a:tableStyleId>{2D5ABB26-0587-4C30-8999-92F81FD0307C}</a:tableStyleId>
              </a:tblPr>
              <a:tblGrid>
                <a:gridCol w="1184915">
                  <a:extLst>
                    <a:ext uri="{9D8B030D-6E8A-4147-A177-3AD203B41FA5}">
                      <a16:colId xmlns:a16="http://schemas.microsoft.com/office/drawing/2014/main" val="1532504292"/>
                    </a:ext>
                  </a:extLst>
                </a:gridCol>
                <a:gridCol w="2509398">
                  <a:extLst>
                    <a:ext uri="{9D8B030D-6E8A-4147-A177-3AD203B41FA5}">
                      <a16:colId xmlns:a16="http://schemas.microsoft.com/office/drawing/2014/main" val="35714324"/>
                    </a:ext>
                  </a:extLst>
                </a:gridCol>
                <a:gridCol w="1184915">
                  <a:extLst>
                    <a:ext uri="{9D8B030D-6E8A-4147-A177-3AD203B41FA5}">
                      <a16:colId xmlns:a16="http://schemas.microsoft.com/office/drawing/2014/main" val="1484161525"/>
                    </a:ext>
                  </a:extLst>
                </a:gridCol>
                <a:gridCol w="2435001">
                  <a:extLst>
                    <a:ext uri="{9D8B030D-6E8A-4147-A177-3AD203B41FA5}">
                      <a16:colId xmlns:a16="http://schemas.microsoft.com/office/drawing/2014/main" val="896229628"/>
                    </a:ext>
                  </a:extLst>
                </a:gridCol>
                <a:gridCol w="1184915">
                  <a:extLst>
                    <a:ext uri="{9D8B030D-6E8A-4147-A177-3AD203B41FA5}">
                      <a16:colId xmlns:a16="http://schemas.microsoft.com/office/drawing/2014/main" val="1856340418"/>
                    </a:ext>
                  </a:extLst>
                </a:gridCol>
                <a:gridCol w="2597480">
                  <a:extLst>
                    <a:ext uri="{9D8B030D-6E8A-4147-A177-3AD203B41FA5}">
                      <a16:colId xmlns:a16="http://schemas.microsoft.com/office/drawing/2014/main" val="3987739752"/>
                    </a:ext>
                  </a:extLst>
                </a:gridCol>
              </a:tblGrid>
              <a:tr h="1099425">
                <a:tc>
                  <a:txBody>
                    <a:bodyPr/>
                    <a:lstStyle/>
                    <a:p>
                      <a:pPr algn="l"/>
                      <a:endParaRPr lang="en-US" sz="1800"/>
                    </a:p>
                  </a:txBody>
                  <a:tcPr marL="113582" marR="113582" marT="56791" marB="56791" anchor="ctr"/>
                </a:tc>
                <a:tc>
                  <a:txBody>
                    <a:bodyPr/>
                    <a:lstStyle/>
                    <a:p>
                      <a:pPr algn="l"/>
                      <a:r>
                        <a:rPr lang="en-US" sz="1800" dirty="0"/>
                        <a:t>Webinars live</a:t>
                      </a:r>
                    </a:p>
                  </a:txBody>
                  <a:tcPr marL="113582" marR="113582" marT="56791" marB="56791" anchor="ctr"/>
                </a:tc>
                <a:tc>
                  <a:txBody>
                    <a:bodyPr/>
                    <a:lstStyle/>
                    <a:p>
                      <a:pPr algn="l"/>
                      <a:endParaRPr lang="en-US" sz="1800"/>
                    </a:p>
                  </a:txBody>
                  <a:tcPr marL="113582" marR="113582" marT="56791" marB="56791" anchor="ctr"/>
                </a:tc>
                <a:tc>
                  <a:txBody>
                    <a:bodyPr/>
                    <a:lstStyle/>
                    <a:p>
                      <a:pPr algn="l"/>
                      <a:r>
                        <a:rPr lang="en-US" sz="1800" dirty="0"/>
                        <a:t>Webinars on</a:t>
                      </a:r>
                      <a:br>
                        <a:rPr lang="en-US" sz="1800" dirty="0"/>
                      </a:br>
                      <a:r>
                        <a:rPr lang="en-US" sz="1800" dirty="0"/>
                        <a:t>demand</a:t>
                      </a:r>
                    </a:p>
                  </a:txBody>
                  <a:tcPr marL="113582" marR="113582" marT="56791" marB="56791" anchor="ctr"/>
                </a:tc>
                <a:tc>
                  <a:txBody>
                    <a:bodyPr/>
                    <a:lstStyle/>
                    <a:p>
                      <a:pPr algn="l"/>
                      <a:endParaRPr lang="en-US" sz="1800"/>
                    </a:p>
                  </a:txBody>
                  <a:tcPr marL="113582" marR="113582" marT="56791" marB="56791" anchor="ctr"/>
                </a:tc>
                <a:tc>
                  <a:txBody>
                    <a:bodyPr/>
                    <a:lstStyle/>
                    <a:p>
                      <a:pPr algn="l"/>
                      <a:r>
                        <a:rPr lang="en-US" sz="1800" dirty="0"/>
                        <a:t>Training &amp;</a:t>
                      </a:r>
                      <a:br>
                        <a:rPr lang="en-US" sz="1800" dirty="0"/>
                      </a:br>
                      <a:r>
                        <a:rPr lang="en-US" sz="1800" dirty="0"/>
                        <a:t>certification</a:t>
                      </a:r>
                    </a:p>
                  </a:txBody>
                  <a:tcPr marL="113582" marR="113582" marT="56791" marB="56791" anchor="ctr"/>
                </a:tc>
                <a:extLst>
                  <a:ext uri="{0D108BD9-81ED-4DB2-BD59-A6C34878D82A}">
                    <a16:rowId xmlns:a16="http://schemas.microsoft.com/office/drawing/2014/main" val="3938176477"/>
                  </a:ext>
                </a:extLst>
              </a:tr>
              <a:tr h="1099425">
                <a:tc>
                  <a:txBody>
                    <a:bodyPr/>
                    <a:lstStyle/>
                    <a:p>
                      <a:pPr algn="l"/>
                      <a:endParaRPr lang="en-US" sz="1800"/>
                    </a:p>
                  </a:txBody>
                  <a:tcPr marL="113582" marR="113582" marT="56791" marB="56791" anchor="ctr"/>
                </a:tc>
                <a:tc>
                  <a:txBody>
                    <a:bodyPr/>
                    <a:lstStyle/>
                    <a:p>
                      <a:pPr algn="l"/>
                      <a:r>
                        <a:rPr lang="en-US" sz="1800" dirty="0"/>
                        <a:t>Knowledge</a:t>
                      </a:r>
                      <a:br>
                        <a:rPr lang="en-US" sz="1800" dirty="0"/>
                      </a:br>
                      <a:r>
                        <a:rPr lang="en-US" sz="1800" dirty="0"/>
                        <a:t>base</a:t>
                      </a:r>
                    </a:p>
                  </a:txBody>
                  <a:tcPr marL="113582" marR="113582" marT="56791" marB="56791" anchor="ctr"/>
                </a:tc>
                <a:tc>
                  <a:txBody>
                    <a:bodyPr/>
                    <a:lstStyle/>
                    <a:p>
                      <a:pPr algn="l"/>
                      <a:endParaRPr lang="en-US" sz="1800"/>
                    </a:p>
                  </a:txBody>
                  <a:tcPr marL="113582" marR="113582" marT="56791" marB="56791" anchor="ctr"/>
                </a:tc>
                <a:tc>
                  <a:txBody>
                    <a:bodyPr/>
                    <a:lstStyle/>
                    <a:p>
                      <a:pPr algn="l"/>
                      <a:r>
                        <a:rPr lang="en-US" sz="1800"/>
                        <a:t>Community</a:t>
                      </a:r>
                    </a:p>
                  </a:txBody>
                  <a:tcPr marL="113582" marR="113582" marT="56791" marB="56791" anchor="ctr"/>
                </a:tc>
                <a:tc>
                  <a:txBody>
                    <a:bodyPr/>
                    <a:lstStyle/>
                    <a:p>
                      <a:pPr algn="l"/>
                      <a:endParaRPr lang="en-US" sz="1800"/>
                    </a:p>
                  </a:txBody>
                  <a:tcPr marL="113582" marR="113582" marT="56791" marB="56791" anchor="ctr"/>
                </a:tc>
                <a:tc>
                  <a:txBody>
                    <a:bodyPr/>
                    <a:lstStyle/>
                    <a:p>
                      <a:pPr algn="l"/>
                      <a:r>
                        <a:rPr lang="en-US" sz="1800" dirty="0"/>
                        <a:t>Develop program</a:t>
                      </a:r>
                    </a:p>
                  </a:txBody>
                  <a:tcPr marL="113582" marR="113582" marT="56791" marB="56791" anchor="ctr"/>
                </a:tc>
                <a:extLst>
                  <a:ext uri="{0D108BD9-81ED-4DB2-BD59-A6C34878D82A}">
                    <a16:rowId xmlns:a16="http://schemas.microsoft.com/office/drawing/2014/main" val="2895004126"/>
                  </a:ext>
                </a:extLst>
              </a:tr>
              <a:tr h="1099425">
                <a:tc>
                  <a:txBody>
                    <a:bodyPr/>
                    <a:lstStyle/>
                    <a:p>
                      <a:pPr algn="l"/>
                      <a:endParaRPr lang="en-US" sz="1800" dirty="0"/>
                    </a:p>
                  </a:txBody>
                  <a:tcPr marL="113582" marR="113582" marT="56791" marB="56791" anchor="ctr"/>
                </a:tc>
                <a:tc>
                  <a:txBody>
                    <a:bodyPr/>
                    <a:lstStyle/>
                    <a:p>
                      <a:pPr algn="l"/>
                      <a:r>
                        <a:rPr lang="en-US" sz="1800" dirty="0"/>
                        <a:t>Product</a:t>
                      </a:r>
                      <a:br>
                        <a:rPr lang="en-US" sz="1800" dirty="0"/>
                      </a:br>
                      <a:r>
                        <a:rPr lang="en-US" sz="1800" dirty="0"/>
                        <a:t>documentation</a:t>
                      </a:r>
                    </a:p>
                  </a:txBody>
                  <a:tcPr marL="113582" marR="113582" marT="56791" marB="56791" anchor="ctr"/>
                </a:tc>
                <a:tc>
                  <a:txBody>
                    <a:bodyPr/>
                    <a:lstStyle/>
                    <a:p>
                      <a:pPr algn="l"/>
                      <a:endParaRPr lang="en-US" sz="1800"/>
                    </a:p>
                  </a:txBody>
                  <a:tcPr marL="113582" marR="113582" marT="56791" marB="56791" anchor="ctr"/>
                </a:tc>
                <a:tc>
                  <a:txBody>
                    <a:bodyPr/>
                    <a:lstStyle/>
                    <a:p>
                      <a:pPr algn="l"/>
                      <a:r>
                        <a:rPr lang="en-US" sz="1800"/>
                        <a:t>Find a partner</a:t>
                      </a:r>
                    </a:p>
                  </a:txBody>
                  <a:tcPr marL="113582" marR="113582" marT="56791" marB="56791" anchor="ctr"/>
                </a:tc>
                <a:tc>
                  <a:txBody>
                    <a:bodyPr/>
                    <a:lstStyle/>
                    <a:p>
                      <a:pPr algn="l"/>
                      <a:endParaRPr lang="en-US" sz="1800"/>
                    </a:p>
                  </a:txBody>
                  <a:tcPr marL="113582" marR="113582" marT="56791" marB="56791" anchor="ctr"/>
                </a:tc>
                <a:tc>
                  <a:txBody>
                    <a:bodyPr/>
                    <a:lstStyle/>
                    <a:p>
                      <a:pPr algn="l"/>
                      <a:endParaRPr lang="en-US" sz="1800" dirty="0"/>
                    </a:p>
                  </a:txBody>
                  <a:tcPr marL="113582" marR="113582" marT="56791" marB="56791" anchor="ctr"/>
                </a:tc>
                <a:extLst>
                  <a:ext uri="{0D108BD9-81ED-4DB2-BD59-A6C34878D82A}">
                    <a16:rowId xmlns:a16="http://schemas.microsoft.com/office/drawing/2014/main" val="2642427857"/>
                  </a:ext>
                </a:extLst>
              </a:tr>
            </a:tbl>
          </a:graphicData>
        </a:graphic>
      </p:graphicFrame>
      <p:pic>
        <p:nvPicPr>
          <p:cNvPr id="40" name="Graphic 39">
            <a:extLst>
              <a:ext uri="{FF2B5EF4-FFF2-40B4-BE49-F238E27FC236}">
                <a16:creationId xmlns:a16="http://schemas.microsoft.com/office/drawing/2014/main" id="{3299C7AE-389A-C4A2-6AB1-E1852C75E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988" y="1998439"/>
            <a:ext cx="763200" cy="763200"/>
          </a:xfrm>
          <a:prstGeom prst="rect">
            <a:avLst/>
          </a:prstGeom>
        </p:spPr>
      </p:pic>
      <p:pic>
        <p:nvPicPr>
          <p:cNvPr id="41" name="Graphic 40">
            <a:extLst>
              <a:ext uri="{FF2B5EF4-FFF2-40B4-BE49-F238E27FC236}">
                <a16:creationId xmlns:a16="http://schemas.microsoft.com/office/drawing/2014/main" id="{5CBC2422-644E-119F-49B6-D235E70092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988" y="3194762"/>
            <a:ext cx="763200" cy="763200"/>
          </a:xfrm>
          <a:prstGeom prst="rect">
            <a:avLst/>
          </a:prstGeom>
        </p:spPr>
      </p:pic>
      <p:pic>
        <p:nvPicPr>
          <p:cNvPr id="42" name="Graphic 41">
            <a:extLst>
              <a:ext uri="{FF2B5EF4-FFF2-40B4-BE49-F238E27FC236}">
                <a16:creationId xmlns:a16="http://schemas.microsoft.com/office/drawing/2014/main" id="{EF62FE88-7855-88D4-337E-361DD7612F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9631" y="4264711"/>
            <a:ext cx="763200" cy="763200"/>
          </a:xfrm>
          <a:prstGeom prst="rect">
            <a:avLst/>
          </a:prstGeom>
        </p:spPr>
      </p:pic>
      <p:pic>
        <p:nvPicPr>
          <p:cNvPr id="43" name="Graphic 42">
            <a:extLst>
              <a:ext uri="{FF2B5EF4-FFF2-40B4-BE49-F238E27FC236}">
                <a16:creationId xmlns:a16="http://schemas.microsoft.com/office/drawing/2014/main" id="{4D3F1709-CFD2-68EC-3A48-17371F4870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0447" y="1998439"/>
            <a:ext cx="763200" cy="763200"/>
          </a:xfrm>
          <a:prstGeom prst="rect">
            <a:avLst/>
          </a:prstGeom>
        </p:spPr>
      </p:pic>
      <p:pic>
        <p:nvPicPr>
          <p:cNvPr id="44" name="Graphic 43">
            <a:extLst>
              <a:ext uri="{FF2B5EF4-FFF2-40B4-BE49-F238E27FC236}">
                <a16:creationId xmlns:a16="http://schemas.microsoft.com/office/drawing/2014/main" id="{B108CA04-366F-E555-CD70-B9F5008D43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40447" y="3194762"/>
            <a:ext cx="763200" cy="763200"/>
          </a:xfrm>
          <a:prstGeom prst="rect">
            <a:avLst/>
          </a:prstGeom>
        </p:spPr>
      </p:pic>
      <p:pic>
        <p:nvPicPr>
          <p:cNvPr id="46" name="Graphic 45">
            <a:extLst>
              <a:ext uri="{FF2B5EF4-FFF2-40B4-BE49-F238E27FC236}">
                <a16:creationId xmlns:a16="http://schemas.microsoft.com/office/drawing/2014/main" id="{80113A6D-B1A6-A60F-0C21-851530705E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49631" y="3194762"/>
            <a:ext cx="763200" cy="763200"/>
          </a:xfrm>
          <a:prstGeom prst="rect">
            <a:avLst/>
          </a:prstGeom>
        </p:spPr>
      </p:pic>
      <p:pic>
        <p:nvPicPr>
          <p:cNvPr id="47" name="Graphic 46">
            <a:extLst>
              <a:ext uri="{FF2B5EF4-FFF2-40B4-BE49-F238E27FC236}">
                <a16:creationId xmlns:a16="http://schemas.microsoft.com/office/drawing/2014/main" id="{54680DE7-9514-2091-6782-C88698163EB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49631" y="1998439"/>
            <a:ext cx="763200" cy="763200"/>
          </a:xfrm>
          <a:prstGeom prst="rect">
            <a:avLst/>
          </a:prstGeom>
        </p:spPr>
      </p:pic>
      <p:pic>
        <p:nvPicPr>
          <p:cNvPr id="48" name="Graphic 47">
            <a:extLst>
              <a:ext uri="{FF2B5EF4-FFF2-40B4-BE49-F238E27FC236}">
                <a16:creationId xmlns:a16="http://schemas.microsoft.com/office/drawing/2014/main" id="{25CF3007-7C63-24C4-50EB-DA87B0EF9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988" y="4264711"/>
            <a:ext cx="763200" cy="763200"/>
          </a:xfrm>
          <a:prstGeom prst="rect">
            <a:avLst/>
          </a:prstGeom>
        </p:spPr>
      </p:pic>
    </p:spTree>
    <p:extLst>
      <p:ext uri="{BB962C8B-B14F-4D97-AF65-F5344CB8AC3E}">
        <p14:creationId xmlns:p14="http://schemas.microsoft.com/office/powerpoint/2010/main" val="41622945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244-C2B0-F121-D8B5-F3DB54BEEE4B}"/>
              </a:ext>
            </a:extLst>
          </p:cNvPr>
          <p:cNvSpPr>
            <a:spLocks noGrp="1"/>
          </p:cNvSpPr>
          <p:nvPr>
            <p:ph type="title"/>
          </p:nvPr>
        </p:nvSpPr>
        <p:spPr/>
        <p:txBody>
          <a:bodyPr/>
          <a:lstStyle/>
          <a:p>
            <a:r>
              <a:rPr lang="en-US" dirty="0"/>
              <a:t>ServiceNow</a:t>
            </a:r>
          </a:p>
        </p:txBody>
      </p:sp>
      <p:sp>
        <p:nvSpPr>
          <p:cNvPr id="8" name="Content Placeholder 7">
            <a:extLst>
              <a:ext uri="{FF2B5EF4-FFF2-40B4-BE49-F238E27FC236}">
                <a16:creationId xmlns:a16="http://schemas.microsoft.com/office/drawing/2014/main" id="{FF981354-2DEA-4867-B984-4B4C62D500BA}"/>
              </a:ext>
            </a:extLst>
          </p:cNvPr>
          <p:cNvSpPr>
            <a:spLocks noGrp="1"/>
          </p:cNvSpPr>
          <p:nvPr>
            <p:ph idx="1"/>
          </p:nvPr>
        </p:nvSpPr>
        <p:spPr>
          <a:xfrm>
            <a:off x="448056" y="1341438"/>
            <a:ext cx="5574920" cy="4827587"/>
          </a:xfrm>
        </p:spPr>
        <p:txBody>
          <a:bodyPr/>
          <a:lstStyle/>
          <a:p>
            <a:pPr>
              <a:buClr>
                <a:schemeClr val="tx1"/>
              </a:buClr>
            </a:pPr>
            <a:r>
              <a:rPr lang="en-US" dirty="0">
                <a:solidFill>
                  <a:srgbClr val="3F8F5B"/>
                </a:solidFill>
                <a:hlinkClick r:id="rId3">
                  <a:extLst>
                    <a:ext uri="{A12FA001-AC4F-418D-AE19-62706E023703}">
                      <ahyp:hlinkClr xmlns:ahyp="http://schemas.microsoft.com/office/drawing/2018/hyperlinkcolor" val="tx"/>
                    </a:ext>
                  </a:extLst>
                </a:hlinkClick>
              </a:rPr>
              <a:t>https://www.servicenow.com/services/training-and-certification.html</a:t>
            </a:r>
            <a:endParaRPr lang="en-US" dirty="0">
              <a:solidFill>
                <a:srgbClr val="3F8F5B"/>
              </a:solidFill>
            </a:endParaRPr>
          </a:p>
          <a:p>
            <a:r>
              <a:rPr lang="en-US" dirty="0"/>
              <a:t>On Demand Learning</a:t>
            </a:r>
          </a:p>
          <a:p>
            <a:r>
              <a:rPr lang="en-US" dirty="0"/>
              <a:t>Technical Training</a:t>
            </a:r>
          </a:p>
          <a:p>
            <a:r>
              <a:rPr lang="en-US" dirty="0"/>
              <a:t>Certifications</a:t>
            </a:r>
          </a:p>
          <a:p>
            <a:r>
              <a:rPr lang="en-US" dirty="0"/>
              <a:t>Custom Training</a:t>
            </a:r>
          </a:p>
          <a:p>
            <a:r>
              <a:rPr lang="en-US" dirty="0"/>
              <a:t>Change Enablement</a:t>
            </a:r>
          </a:p>
          <a:p>
            <a:r>
              <a:rPr lang="en-US" dirty="0"/>
              <a:t>Accelerators</a:t>
            </a:r>
          </a:p>
        </p:txBody>
      </p:sp>
      <p:sp>
        <p:nvSpPr>
          <p:cNvPr id="4" name="Text Placeholder 3">
            <a:extLst>
              <a:ext uri="{FF2B5EF4-FFF2-40B4-BE49-F238E27FC236}">
                <a16:creationId xmlns:a16="http://schemas.microsoft.com/office/drawing/2014/main" id="{B6CDDD50-0417-F850-EA93-B24EC9CFE56C}"/>
              </a:ext>
            </a:extLst>
          </p:cNvPr>
          <p:cNvSpPr>
            <a:spLocks noGrp="1"/>
          </p:cNvSpPr>
          <p:nvPr>
            <p:ph type="body" sz="quarter" idx="12"/>
          </p:nvPr>
        </p:nvSpPr>
        <p:spPr/>
        <p:txBody>
          <a:bodyPr/>
          <a:lstStyle/>
          <a:p>
            <a:r>
              <a:rPr lang="en-IN" dirty="0"/>
              <a:t>Training and certification</a:t>
            </a:r>
          </a:p>
        </p:txBody>
      </p:sp>
      <p:sp>
        <p:nvSpPr>
          <p:cNvPr id="3" name="Content Placeholder 3">
            <a:extLst>
              <a:ext uri="{FF2B5EF4-FFF2-40B4-BE49-F238E27FC236}">
                <a16:creationId xmlns:a16="http://schemas.microsoft.com/office/drawing/2014/main" id="{1477F124-059A-50CE-B15B-78E98F3027AA}"/>
              </a:ext>
            </a:extLst>
          </p:cNvPr>
          <p:cNvSpPr txBox="1">
            <a:spLocks/>
          </p:cNvSpPr>
          <p:nvPr/>
        </p:nvSpPr>
        <p:spPr>
          <a:xfrm>
            <a:off x="5413376" y="327253"/>
            <a:ext cx="5219611" cy="4988774"/>
          </a:xfrm>
          <a:prstGeom prst="rect">
            <a:avLst/>
          </a:prstGeom>
        </p:spPr>
        <p:txBody>
          <a:bodyPr/>
          <a:lst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7" name="Picture 6">
            <a:extLst>
              <a:ext uri="{FF2B5EF4-FFF2-40B4-BE49-F238E27FC236}">
                <a16:creationId xmlns:a16="http://schemas.microsoft.com/office/drawing/2014/main" id="{18B830D0-7B07-AF06-DBAA-15D3E78DAD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65850" y="1341438"/>
            <a:ext cx="5472112" cy="4137669"/>
          </a:xfrm>
          <a:prstGeom prst="rect">
            <a:avLst/>
          </a:prstGeom>
          <a:ln w="6350">
            <a:solidFill>
              <a:schemeClr val="tx1"/>
            </a:solidFill>
          </a:ln>
        </p:spPr>
      </p:pic>
    </p:spTree>
    <p:extLst>
      <p:ext uri="{BB962C8B-B14F-4D97-AF65-F5344CB8AC3E}">
        <p14:creationId xmlns:p14="http://schemas.microsoft.com/office/powerpoint/2010/main" val="299470148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244-C2B0-F121-D8B5-F3DB54BEEE4B}"/>
              </a:ext>
            </a:extLst>
          </p:cNvPr>
          <p:cNvSpPr>
            <a:spLocks noGrp="1"/>
          </p:cNvSpPr>
          <p:nvPr>
            <p:ph type="title"/>
          </p:nvPr>
        </p:nvSpPr>
        <p:spPr/>
        <p:txBody>
          <a:bodyPr/>
          <a:lstStyle/>
          <a:p>
            <a:r>
              <a:rPr lang="en-US" dirty="0"/>
              <a:t>ServiceNow</a:t>
            </a:r>
          </a:p>
        </p:txBody>
      </p:sp>
      <p:sp>
        <p:nvSpPr>
          <p:cNvPr id="8" name="Content Placeholder 7">
            <a:extLst>
              <a:ext uri="{FF2B5EF4-FFF2-40B4-BE49-F238E27FC236}">
                <a16:creationId xmlns:a16="http://schemas.microsoft.com/office/drawing/2014/main" id="{FF981354-2DEA-4867-B984-4B4C62D500BA}"/>
              </a:ext>
            </a:extLst>
          </p:cNvPr>
          <p:cNvSpPr>
            <a:spLocks noGrp="1"/>
          </p:cNvSpPr>
          <p:nvPr>
            <p:ph idx="1"/>
          </p:nvPr>
        </p:nvSpPr>
        <p:spPr>
          <a:xfrm>
            <a:off x="448055" y="1341438"/>
            <a:ext cx="5744789" cy="4827587"/>
          </a:xfrm>
        </p:spPr>
        <p:txBody>
          <a:bodyPr/>
          <a:lstStyle/>
          <a:p>
            <a:pPr marL="0" indent="0">
              <a:buNone/>
            </a:pPr>
            <a:r>
              <a:rPr lang="en-US" dirty="0">
                <a:solidFill>
                  <a:srgbClr val="3F8F5B"/>
                </a:solidFill>
                <a:hlinkClick r:id="rId3">
                  <a:extLst>
                    <a:ext uri="{A12FA001-AC4F-418D-AE19-62706E023703}">
                      <ahyp:hlinkClr xmlns:ahyp="http://schemas.microsoft.com/office/drawing/2018/hyperlinkcolor" val="tx"/>
                    </a:ext>
                  </a:extLst>
                </a:hlinkClick>
              </a:rPr>
              <a:t>http://community.servicenow.com/</a:t>
            </a:r>
            <a:endParaRPr lang="en-US" dirty="0">
              <a:solidFill>
                <a:srgbClr val="3F8F5B"/>
              </a:solidFill>
            </a:endParaRPr>
          </a:p>
          <a:p>
            <a:r>
              <a:rPr lang="en-US" dirty="0"/>
              <a:t>Forum</a:t>
            </a:r>
          </a:p>
          <a:p>
            <a:pPr lvl="1"/>
            <a:r>
              <a:rPr lang="en-US" dirty="0"/>
              <a:t>Questions &amp; Answers</a:t>
            </a:r>
          </a:p>
          <a:p>
            <a:r>
              <a:rPr lang="en-US" dirty="0"/>
              <a:t>Learning Center</a:t>
            </a:r>
          </a:p>
          <a:p>
            <a:pPr lvl="1"/>
            <a:r>
              <a:rPr lang="en-US" dirty="0"/>
              <a:t>Training Videos, Training Books</a:t>
            </a:r>
          </a:p>
          <a:p>
            <a:r>
              <a:rPr lang="en-US" dirty="0"/>
              <a:t>Blogs</a:t>
            </a:r>
          </a:p>
          <a:p>
            <a:pPr lvl="1"/>
            <a:r>
              <a:rPr lang="en-US" dirty="0"/>
              <a:t>Variety of topics authored by Customers, </a:t>
            </a:r>
            <a:br>
              <a:rPr lang="en-US" dirty="0"/>
            </a:br>
            <a:r>
              <a:rPr lang="en-US" dirty="0"/>
              <a:t>Employees and Partners</a:t>
            </a:r>
          </a:p>
          <a:p>
            <a:r>
              <a:rPr lang="en-US" dirty="0"/>
              <a:t>Groups</a:t>
            </a:r>
          </a:p>
          <a:p>
            <a:pPr lvl="1"/>
            <a:r>
              <a:rPr lang="en-US" dirty="0"/>
              <a:t>Local User Groups and Special Interest Groups </a:t>
            </a:r>
          </a:p>
          <a:p>
            <a:r>
              <a:rPr lang="en-US" dirty="0"/>
              <a:t>Create an Account for additional access and join your SNUG (ServiceNow User Group)</a:t>
            </a:r>
          </a:p>
        </p:txBody>
      </p:sp>
      <p:sp>
        <p:nvSpPr>
          <p:cNvPr id="4" name="Text Placeholder 3">
            <a:extLst>
              <a:ext uri="{FF2B5EF4-FFF2-40B4-BE49-F238E27FC236}">
                <a16:creationId xmlns:a16="http://schemas.microsoft.com/office/drawing/2014/main" id="{B6CDDD50-0417-F850-EA93-B24EC9CFE56C}"/>
              </a:ext>
            </a:extLst>
          </p:cNvPr>
          <p:cNvSpPr>
            <a:spLocks noGrp="1"/>
          </p:cNvSpPr>
          <p:nvPr>
            <p:ph type="body" sz="quarter" idx="12"/>
          </p:nvPr>
        </p:nvSpPr>
        <p:spPr/>
        <p:txBody>
          <a:bodyPr/>
          <a:lstStyle/>
          <a:p>
            <a:r>
              <a:rPr lang="en-IN" dirty="0"/>
              <a:t>Community</a:t>
            </a:r>
          </a:p>
        </p:txBody>
      </p:sp>
      <p:sp>
        <p:nvSpPr>
          <p:cNvPr id="3" name="Content Placeholder 3">
            <a:extLst>
              <a:ext uri="{FF2B5EF4-FFF2-40B4-BE49-F238E27FC236}">
                <a16:creationId xmlns:a16="http://schemas.microsoft.com/office/drawing/2014/main" id="{1477F124-059A-50CE-B15B-78E98F3027AA}"/>
              </a:ext>
            </a:extLst>
          </p:cNvPr>
          <p:cNvSpPr txBox="1">
            <a:spLocks/>
          </p:cNvSpPr>
          <p:nvPr/>
        </p:nvSpPr>
        <p:spPr>
          <a:xfrm>
            <a:off x="5413376" y="327253"/>
            <a:ext cx="5219611" cy="4988774"/>
          </a:xfrm>
          <a:prstGeom prst="rect">
            <a:avLst/>
          </a:prstGeom>
        </p:spPr>
        <p:txBody>
          <a:bodyPr/>
          <a:lst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7" name="Picture 6">
            <a:extLst>
              <a:ext uri="{FF2B5EF4-FFF2-40B4-BE49-F238E27FC236}">
                <a16:creationId xmlns:a16="http://schemas.microsoft.com/office/drawing/2014/main" id="{6A4B9D98-3963-9005-30C7-D486F8C39B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85532" y="1351361"/>
            <a:ext cx="4952430" cy="4670335"/>
          </a:xfrm>
          <a:prstGeom prst="rect">
            <a:avLst/>
          </a:prstGeom>
          <a:ln w="6350">
            <a:solidFill>
              <a:schemeClr val="tx1"/>
            </a:solidFill>
          </a:ln>
        </p:spPr>
      </p:pic>
    </p:spTree>
    <p:extLst>
      <p:ext uri="{BB962C8B-B14F-4D97-AF65-F5344CB8AC3E}">
        <p14:creationId xmlns:p14="http://schemas.microsoft.com/office/powerpoint/2010/main" val="7703480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244-C2B0-F121-D8B5-F3DB54BEEE4B}"/>
              </a:ext>
            </a:extLst>
          </p:cNvPr>
          <p:cNvSpPr>
            <a:spLocks noGrp="1"/>
          </p:cNvSpPr>
          <p:nvPr>
            <p:ph type="title"/>
          </p:nvPr>
        </p:nvSpPr>
        <p:spPr/>
        <p:txBody>
          <a:bodyPr/>
          <a:lstStyle/>
          <a:p>
            <a:r>
              <a:rPr lang="en-US" dirty="0"/>
              <a:t>ServiceNow</a:t>
            </a:r>
          </a:p>
        </p:txBody>
      </p:sp>
      <p:sp>
        <p:nvSpPr>
          <p:cNvPr id="8" name="Content Placeholder 7">
            <a:extLst>
              <a:ext uri="{FF2B5EF4-FFF2-40B4-BE49-F238E27FC236}">
                <a16:creationId xmlns:a16="http://schemas.microsoft.com/office/drawing/2014/main" id="{FF981354-2DEA-4867-B984-4B4C62D500BA}"/>
              </a:ext>
            </a:extLst>
          </p:cNvPr>
          <p:cNvSpPr>
            <a:spLocks noGrp="1"/>
          </p:cNvSpPr>
          <p:nvPr>
            <p:ph idx="1"/>
          </p:nvPr>
        </p:nvSpPr>
        <p:spPr>
          <a:xfrm>
            <a:off x="448055" y="1341438"/>
            <a:ext cx="5744789" cy="4827587"/>
          </a:xfrm>
        </p:spPr>
        <p:txBody>
          <a:bodyPr/>
          <a:lstStyle/>
          <a:p>
            <a:pPr marL="0" indent="0">
              <a:buNone/>
            </a:pPr>
            <a:r>
              <a:rPr lang="en-US" dirty="0">
                <a:solidFill>
                  <a:srgbClr val="3F8F5B"/>
                </a:solidFill>
                <a:hlinkClick r:id="rId3">
                  <a:extLst>
                    <a:ext uri="{A12FA001-AC4F-418D-AE19-62706E023703}">
                      <ahyp:hlinkClr xmlns:ahyp="http://schemas.microsoft.com/office/drawing/2018/hyperlinkcolor" val="tx"/>
                    </a:ext>
                  </a:extLst>
                </a:hlinkClick>
              </a:rPr>
              <a:t>http://docs.servicenow.com/</a:t>
            </a:r>
            <a:endParaRPr lang="en-US" dirty="0">
              <a:solidFill>
                <a:srgbClr val="3F8F5B"/>
              </a:solidFill>
            </a:endParaRPr>
          </a:p>
          <a:p>
            <a:r>
              <a:rPr lang="en-US" dirty="0"/>
              <a:t>Product Overview</a:t>
            </a:r>
          </a:p>
          <a:p>
            <a:r>
              <a:rPr lang="en-US" dirty="0"/>
              <a:t>Detailed Product Documentation</a:t>
            </a:r>
          </a:p>
          <a:p>
            <a:r>
              <a:rPr lang="en-US" dirty="0"/>
              <a:t>Administration Guides</a:t>
            </a:r>
          </a:p>
          <a:p>
            <a:r>
              <a:rPr lang="en-US" dirty="0"/>
              <a:t>Release Notes</a:t>
            </a:r>
          </a:p>
          <a:p>
            <a:endParaRPr lang="en-US" dirty="0"/>
          </a:p>
          <a:p>
            <a:endParaRPr lang="en-US" dirty="0"/>
          </a:p>
        </p:txBody>
      </p:sp>
      <p:sp>
        <p:nvSpPr>
          <p:cNvPr id="4" name="Text Placeholder 3">
            <a:extLst>
              <a:ext uri="{FF2B5EF4-FFF2-40B4-BE49-F238E27FC236}">
                <a16:creationId xmlns:a16="http://schemas.microsoft.com/office/drawing/2014/main" id="{B6CDDD50-0417-F850-EA93-B24EC9CFE56C}"/>
              </a:ext>
            </a:extLst>
          </p:cNvPr>
          <p:cNvSpPr>
            <a:spLocks noGrp="1"/>
          </p:cNvSpPr>
          <p:nvPr>
            <p:ph type="body" sz="quarter" idx="12"/>
          </p:nvPr>
        </p:nvSpPr>
        <p:spPr/>
        <p:txBody>
          <a:bodyPr/>
          <a:lstStyle/>
          <a:p>
            <a:r>
              <a:rPr lang="en-IN" dirty="0"/>
              <a:t>Product documentation</a:t>
            </a:r>
          </a:p>
        </p:txBody>
      </p:sp>
      <p:sp>
        <p:nvSpPr>
          <p:cNvPr id="3" name="Content Placeholder 3">
            <a:extLst>
              <a:ext uri="{FF2B5EF4-FFF2-40B4-BE49-F238E27FC236}">
                <a16:creationId xmlns:a16="http://schemas.microsoft.com/office/drawing/2014/main" id="{1477F124-059A-50CE-B15B-78E98F3027AA}"/>
              </a:ext>
            </a:extLst>
          </p:cNvPr>
          <p:cNvSpPr txBox="1">
            <a:spLocks/>
          </p:cNvSpPr>
          <p:nvPr/>
        </p:nvSpPr>
        <p:spPr>
          <a:xfrm>
            <a:off x="5413376" y="327253"/>
            <a:ext cx="5219611" cy="4988774"/>
          </a:xfrm>
          <a:prstGeom prst="rect">
            <a:avLst/>
          </a:prstGeom>
        </p:spPr>
        <p:txBody>
          <a:bodyPr/>
          <a:lst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9" name="Picture 8">
            <a:extLst>
              <a:ext uri="{FF2B5EF4-FFF2-40B4-BE49-F238E27FC236}">
                <a16:creationId xmlns:a16="http://schemas.microsoft.com/office/drawing/2014/main" id="{0671524A-B499-1465-1745-4B04FBFCC5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2211" y="1351362"/>
            <a:ext cx="5294169" cy="4503888"/>
          </a:xfrm>
          <a:prstGeom prst="rect">
            <a:avLst/>
          </a:prstGeom>
          <a:ln w="6350">
            <a:solidFill>
              <a:schemeClr val="tx1"/>
            </a:solidFill>
          </a:ln>
        </p:spPr>
      </p:pic>
    </p:spTree>
    <p:extLst>
      <p:ext uri="{BB962C8B-B14F-4D97-AF65-F5344CB8AC3E}">
        <p14:creationId xmlns:p14="http://schemas.microsoft.com/office/powerpoint/2010/main" val="18163617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244-C2B0-F121-D8B5-F3DB54BEEE4B}"/>
              </a:ext>
            </a:extLst>
          </p:cNvPr>
          <p:cNvSpPr>
            <a:spLocks noGrp="1"/>
          </p:cNvSpPr>
          <p:nvPr>
            <p:ph type="title"/>
          </p:nvPr>
        </p:nvSpPr>
        <p:spPr/>
        <p:txBody>
          <a:bodyPr/>
          <a:lstStyle/>
          <a:p>
            <a:r>
              <a:rPr lang="en-US" dirty="0"/>
              <a:t>ServiceNow</a:t>
            </a:r>
          </a:p>
        </p:txBody>
      </p:sp>
      <p:sp>
        <p:nvSpPr>
          <p:cNvPr id="8" name="Content Placeholder 7">
            <a:extLst>
              <a:ext uri="{FF2B5EF4-FFF2-40B4-BE49-F238E27FC236}">
                <a16:creationId xmlns:a16="http://schemas.microsoft.com/office/drawing/2014/main" id="{FF981354-2DEA-4867-B984-4B4C62D500BA}"/>
              </a:ext>
            </a:extLst>
          </p:cNvPr>
          <p:cNvSpPr>
            <a:spLocks noGrp="1"/>
          </p:cNvSpPr>
          <p:nvPr>
            <p:ph idx="1"/>
          </p:nvPr>
        </p:nvSpPr>
        <p:spPr>
          <a:xfrm>
            <a:off x="448055" y="1341438"/>
            <a:ext cx="5744789" cy="4827587"/>
          </a:xfrm>
        </p:spPr>
        <p:txBody>
          <a:bodyPr/>
          <a:lstStyle/>
          <a:p>
            <a:pPr marL="0" indent="0">
              <a:buNone/>
            </a:pPr>
            <a:r>
              <a:rPr lang="en-US" dirty="0">
                <a:solidFill>
                  <a:srgbClr val="3F8F5B"/>
                </a:solidFill>
                <a:hlinkClick r:id="rId3">
                  <a:extLst>
                    <a:ext uri="{A12FA001-AC4F-418D-AE19-62706E023703}">
                      <ahyp:hlinkClr xmlns:ahyp="http://schemas.microsoft.com/office/drawing/2018/hyperlinkcolor" val="tx"/>
                    </a:ext>
                  </a:extLst>
                </a:hlinkClick>
              </a:rPr>
              <a:t>http://www.servicenow.com/ </a:t>
            </a:r>
            <a:endParaRPr lang="en-US" dirty="0">
              <a:solidFill>
                <a:srgbClr val="3F8F5B"/>
              </a:solidFill>
            </a:endParaRPr>
          </a:p>
          <a:p>
            <a:r>
              <a:rPr lang="en-US" dirty="0"/>
              <a:t>Demo Site &amp; Support Landing Page</a:t>
            </a:r>
          </a:p>
          <a:p>
            <a:r>
              <a:rPr lang="en-US" dirty="0"/>
              <a:t>Solutions Overview</a:t>
            </a:r>
          </a:p>
          <a:p>
            <a:r>
              <a:rPr lang="en-US" dirty="0"/>
              <a:t>Learn More</a:t>
            </a:r>
          </a:p>
          <a:p>
            <a:pPr lvl="1"/>
            <a:r>
              <a:rPr lang="en-US" dirty="0"/>
              <a:t>Professional &amp; Educational Services</a:t>
            </a:r>
          </a:p>
          <a:p>
            <a:pPr lvl="1"/>
            <a:r>
              <a:rPr lang="en-US" dirty="0"/>
              <a:t>Whitepapers, Data Sheets, Video Library</a:t>
            </a:r>
          </a:p>
          <a:p>
            <a:r>
              <a:rPr lang="en-US" dirty="0"/>
              <a:t>Customer Success Stories</a:t>
            </a:r>
          </a:p>
          <a:p>
            <a:r>
              <a:rPr lang="en-US" dirty="0"/>
              <a:t>About Us</a:t>
            </a:r>
          </a:p>
          <a:p>
            <a:pPr lvl="1"/>
            <a:r>
              <a:rPr lang="en-US" dirty="0"/>
              <a:t>Partners</a:t>
            </a:r>
          </a:p>
          <a:p>
            <a:r>
              <a:rPr lang="en-US" dirty="0"/>
              <a:t>News &amp; Events</a:t>
            </a:r>
          </a:p>
          <a:p>
            <a:r>
              <a:rPr lang="en-US" dirty="0"/>
              <a:t>Sign Up for the ServiceNow</a:t>
            </a:r>
            <a:br>
              <a:rPr lang="en-US" dirty="0"/>
            </a:br>
            <a:r>
              <a:rPr lang="en-US" dirty="0"/>
              <a:t>Newsletter</a:t>
            </a:r>
          </a:p>
        </p:txBody>
      </p:sp>
      <p:sp>
        <p:nvSpPr>
          <p:cNvPr id="4" name="Text Placeholder 3">
            <a:extLst>
              <a:ext uri="{FF2B5EF4-FFF2-40B4-BE49-F238E27FC236}">
                <a16:creationId xmlns:a16="http://schemas.microsoft.com/office/drawing/2014/main" id="{B6CDDD50-0417-F850-EA93-B24EC9CFE56C}"/>
              </a:ext>
            </a:extLst>
          </p:cNvPr>
          <p:cNvSpPr>
            <a:spLocks noGrp="1"/>
          </p:cNvSpPr>
          <p:nvPr>
            <p:ph type="body" sz="quarter" idx="12"/>
          </p:nvPr>
        </p:nvSpPr>
        <p:spPr/>
        <p:txBody>
          <a:bodyPr/>
          <a:lstStyle/>
          <a:p>
            <a:r>
              <a:rPr lang="en-IN" dirty="0"/>
              <a:t>Corporate website</a:t>
            </a:r>
          </a:p>
        </p:txBody>
      </p:sp>
      <p:sp>
        <p:nvSpPr>
          <p:cNvPr id="3" name="Content Placeholder 3">
            <a:extLst>
              <a:ext uri="{FF2B5EF4-FFF2-40B4-BE49-F238E27FC236}">
                <a16:creationId xmlns:a16="http://schemas.microsoft.com/office/drawing/2014/main" id="{1477F124-059A-50CE-B15B-78E98F3027AA}"/>
              </a:ext>
            </a:extLst>
          </p:cNvPr>
          <p:cNvSpPr txBox="1">
            <a:spLocks/>
          </p:cNvSpPr>
          <p:nvPr/>
        </p:nvSpPr>
        <p:spPr>
          <a:xfrm>
            <a:off x="5413376" y="327253"/>
            <a:ext cx="5219611" cy="4988774"/>
          </a:xfrm>
          <a:prstGeom prst="rect">
            <a:avLst/>
          </a:prstGeom>
        </p:spPr>
        <p:txBody>
          <a:bodyPr/>
          <a:lst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7" name="Picture 6">
            <a:extLst>
              <a:ext uri="{FF2B5EF4-FFF2-40B4-BE49-F238E27FC236}">
                <a16:creationId xmlns:a16="http://schemas.microsoft.com/office/drawing/2014/main" id="{B25E3D76-BAF3-C331-F3EB-CBD82796BD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8412" y="1351361"/>
            <a:ext cx="5294168" cy="4655127"/>
          </a:xfrm>
          <a:prstGeom prst="rect">
            <a:avLst/>
          </a:prstGeom>
          <a:ln w="6350">
            <a:solidFill>
              <a:schemeClr val="tx1"/>
            </a:solidFill>
          </a:ln>
        </p:spPr>
      </p:pic>
    </p:spTree>
    <p:extLst>
      <p:ext uri="{BB962C8B-B14F-4D97-AF65-F5344CB8AC3E}">
        <p14:creationId xmlns:p14="http://schemas.microsoft.com/office/powerpoint/2010/main" val="6292294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244-C2B0-F121-D8B5-F3DB54BEEE4B}"/>
              </a:ext>
            </a:extLst>
          </p:cNvPr>
          <p:cNvSpPr>
            <a:spLocks noGrp="1"/>
          </p:cNvSpPr>
          <p:nvPr>
            <p:ph type="title"/>
          </p:nvPr>
        </p:nvSpPr>
        <p:spPr/>
        <p:txBody>
          <a:bodyPr/>
          <a:lstStyle/>
          <a:p>
            <a:r>
              <a:rPr lang="en-US" dirty="0"/>
              <a:t>ServiceNow</a:t>
            </a:r>
          </a:p>
        </p:txBody>
      </p:sp>
      <p:sp>
        <p:nvSpPr>
          <p:cNvPr id="8" name="Content Placeholder 7">
            <a:extLst>
              <a:ext uri="{FF2B5EF4-FFF2-40B4-BE49-F238E27FC236}">
                <a16:creationId xmlns:a16="http://schemas.microsoft.com/office/drawing/2014/main" id="{FF981354-2DEA-4867-B984-4B4C62D500BA}"/>
              </a:ext>
            </a:extLst>
          </p:cNvPr>
          <p:cNvSpPr>
            <a:spLocks noGrp="1"/>
          </p:cNvSpPr>
          <p:nvPr>
            <p:ph idx="1"/>
          </p:nvPr>
        </p:nvSpPr>
        <p:spPr>
          <a:xfrm>
            <a:off x="448055" y="1341438"/>
            <a:ext cx="5744789" cy="4827587"/>
          </a:xfrm>
        </p:spPr>
        <p:txBody>
          <a:bodyPr/>
          <a:lstStyle/>
          <a:p>
            <a:pPr marL="0" indent="0">
              <a:buNone/>
            </a:pPr>
            <a:r>
              <a:rPr lang="en-US" dirty="0">
                <a:solidFill>
                  <a:srgbClr val="3F8F5B"/>
                </a:solidFill>
                <a:hlinkClick r:id="rId3">
                  <a:extLst>
                    <a:ext uri="{A12FA001-AC4F-418D-AE19-62706E023703}">
                      <ahyp:hlinkClr xmlns:ahyp="http://schemas.microsoft.com/office/drawing/2018/hyperlinkcolor" val="tx"/>
                    </a:ext>
                  </a:extLst>
                </a:hlinkClick>
              </a:rPr>
              <a:t>http://www.servicenow.com/success </a:t>
            </a:r>
            <a:endParaRPr lang="en-US" dirty="0">
              <a:solidFill>
                <a:srgbClr val="3F8F5B"/>
              </a:solidFill>
            </a:endParaRPr>
          </a:p>
          <a:p>
            <a:pPr marL="0" indent="0">
              <a:buNone/>
            </a:pPr>
            <a:r>
              <a:rPr lang="en-US" dirty="0"/>
              <a:t>Customer’s one-stop hub for fast business outcome achievement. </a:t>
            </a:r>
          </a:p>
          <a:p>
            <a:pPr marL="0" indent="0">
              <a:buNone/>
            </a:pPr>
            <a:r>
              <a:rPr lang="en-US" dirty="0"/>
              <a:t>Valuable Tools to use before, during and after the implementation.</a:t>
            </a:r>
          </a:p>
          <a:p>
            <a:r>
              <a:rPr lang="en-US" dirty="0"/>
              <a:t>Success Pillars</a:t>
            </a:r>
          </a:p>
          <a:p>
            <a:r>
              <a:rPr lang="en-US" dirty="0"/>
              <a:t>Success Navigator</a:t>
            </a:r>
          </a:p>
          <a:p>
            <a:r>
              <a:rPr lang="en-US" dirty="0"/>
              <a:t>Champion Enablement</a:t>
            </a:r>
          </a:p>
          <a:p>
            <a:r>
              <a:rPr lang="en-US" dirty="0"/>
              <a:t>Instance Upgrades</a:t>
            </a:r>
          </a:p>
          <a:p>
            <a:r>
              <a:rPr lang="en-US" dirty="0"/>
              <a:t>Business Value Calculators</a:t>
            </a:r>
          </a:p>
        </p:txBody>
      </p:sp>
      <p:sp>
        <p:nvSpPr>
          <p:cNvPr id="4" name="Text Placeholder 3">
            <a:extLst>
              <a:ext uri="{FF2B5EF4-FFF2-40B4-BE49-F238E27FC236}">
                <a16:creationId xmlns:a16="http://schemas.microsoft.com/office/drawing/2014/main" id="{B6CDDD50-0417-F850-EA93-B24EC9CFE56C}"/>
              </a:ext>
            </a:extLst>
          </p:cNvPr>
          <p:cNvSpPr>
            <a:spLocks noGrp="1"/>
          </p:cNvSpPr>
          <p:nvPr>
            <p:ph type="body" sz="quarter" idx="12"/>
          </p:nvPr>
        </p:nvSpPr>
        <p:spPr/>
        <p:txBody>
          <a:bodyPr/>
          <a:lstStyle/>
          <a:p>
            <a:r>
              <a:rPr lang="en-IN" dirty="0"/>
              <a:t>Customer success center</a:t>
            </a:r>
          </a:p>
        </p:txBody>
      </p:sp>
      <p:sp>
        <p:nvSpPr>
          <p:cNvPr id="3" name="Content Placeholder 3">
            <a:extLst>
              <a:ext uri="{FF2B5EF4-FFF2-40B4-BE49-F238E27FC236}">
                <a16:creationId xmlns:a16="http://schemas.microsoft.com/office/drawing/2014/main" id="{1477F124-059A-50CE-B15B-78E98F3027AA}"/>
              </a:ext>
            </a:extLst>
          </p:cNvPr>
          <p:cNvSpPr txBox="1">
            <a:spLocks/>
          </p:cNvSpPr>
          <p:nvPr/>
        </p:nvSpPr>
        <p:spPr>
          <a:xfrm>
            <a:off x="5413376" y="327253"/>
            <a:ext cx="5219611" cy="4988774"/>
          </a:xfrm>
          <a:prstGeom prst="rect">
            <a:avLst/>
          </a:prstGeom>
        </p:spPr>
        <p:txBody>
          <a:bodyPr/>
          <a:lst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9" name="Picture 8">
            <a:extLst>
              <a:ext uri="{FF2B5EF4-FFF2-40B4-BE49-F238E27FC236}">
                <a16:creationId xmlns:a16="http://schemas.microsoft.com/office/drawing/2014/main" id="{F8EE0C17-694F-E807-D6C2-3C7622EA3B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2211" y="1351362"/>
            <a:ext cx="5295752" cy="4663190"/>
          </a:xfrm>
          <a:prstGeom prst="rect">
            <a:avLst/>
          </a:prstGeom>
          <a:ln w="6350">
            <a:solidFill>
              <a:schemeClr val="tx1"/>
            </a:solidFill>
          </a:ln>
        </p:spPr>
      </p:pic>
    </p:spTree>
    <p:extLst>
      <p:ext uri="{BB962C8B-B14F-4D97-AF65-F5344CB8AC3E}">
        <p14:creationId xmlns:p14="http://schemas.microsoft.com/office/powerpoint/2010/main" val="401896810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7165-909E-4F54-AC04-8B1BF49070CE}"/>
              </a:ext>
            </a:extLst>
          </p:cNvPr>
          <p:cNvSpPr>
            <a:spLocks noGrp="1"/>
          </p:cNvSpPr>
          <p:nvPr>
            <p:ph type="title"/>
          </p:nvPr>
        </p:nvSpPr>
        <p:spPr/>
        <p:txBody>
          <a:bodyPr/>
          <a:lstStyle/>
          <a:p>
            <a:r>
              <a:rPr lang="en-US" dirty="0"/>
              <a:t>To-Do List</a:t>
            </a:r>
          </a:p>
        </p:txBody>
      </p:sp>
      <p:sp>
        <p:nvSpPr>
          <p:cNvPr id="5" name="Text Placeholder 4">
            <a:extLst>
              <a:ext uri="{FF2B5EF4-FFF2-40B4-BE49-F238E27FC236}">
                <a16:creationId xmlns:a16="http://schemas.microsoft.com/office/drawing/2014/main" id="{FD45962C-8F6A-2184-3730-AF39A12F6045}"/>
              </a:ext>
            </a:extLst>
          </p:cNvPr>
          <p:cNvSpPr>
            <a:spLocks noGrp="1"/>
          </p:cNvSpPr>
          <p:nvPr>
            <p:ph type="body" sz="quarter" idx="12"/>
          </p:nvPr>
        </p:nvSpPr>
        <p:spPr/>
        <p:txBody>
          <a:bodyPr/>
          <a:lstStyle/>
          <a:p>
            <a:r>
              <a:rPr lang="en-US" dirty="0"/>
              <a:t>Remember to complete the following items:</a:t>
            </a:r>
          </a:p>
        </p:txBody>
      </p:sp>
      <p:sp>
        <p:nvSpPr>
          <p:cNvPr id="4" name="Rectangle 3">
            <a:extLst>
              <a:ext uri="{FF2B5EF4-FFF2-40B4-BE49-F238E27FC236}">
                <a16:creationId xmlns:a16="http://schemas.microsoft.com/office/drawing/2014/main" id="{298D0518-B8B3-11D6-D176-F6D3D4113426}"/>
              </a:ext>
            </a:extLst>
          </p:cNvPr>
          <p:cNvSpPr/>
          <p:nvPr/>
        </p:nvSpPr>
        <p:spPr bwMode="gray">
          <a:xfrm>
            <a:off x="1211182" y="1341438"/>
            <a:ext cx="10436343"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Access Now Create, browse the Success Packs &amp; Assets, and get your Now Create badge</a:t>
            </a:r>
          </a:p>
        </p:txBody>
      </p:sp>
      <p:sp>
        <p:nvSpPr>
          <p:cNvPr id="6" name="Rectangle 5">
            <a:extLst>
              <a:ext uri="{FF2B5EF4-FFF2-40B4-BE49-F238E27FC236}">
                <a16:creationId xmlns:a16="http://schemas.microsoft.com/office/drawing/2014/main" id="{5073B8B3-8C1C-0200-A592-8BF49AC1EB07}"/>
              </a:ext>
            </a:extLst>
          </p:cNvPr>
          <p:cNvSpPr/>
          <p:nvPr/>
        </p:nvSpPr>
        <p:spPr bwMode="gray">
          <a:xfrm>
            <a:off x="1211182" y="2121800"/>
            <a:ext cx="10436343"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Join the Customer Community</a:t>
            </a:r>
          </a:p>
        </p:txBody>
      </p:sp>
      <p:sp>
        <p:nvSpPr>
          <p:cNvPr id="7" name="Rectangle 6">
            <a:extLst>
              <a:ext uri="{FF2B5EF4-FFF2-40B4-BE49-F238E27FC236}">
                <a16:creationId xmlns:a16="http://schemas.microsoft.com/office/drawing/2014/main" id="{86EBC12C-A52F-86A0-BA39-F5AFCAA930D5}"/>
              </a:ext>
            </a:extLst>
          </p:cNvPr>
          <p:cNvSpPr/>
          <p:nvPr/>
        </p:nvSpPr>
        <p:spPr bwMode="gray">
          <a:xfrm>
            <a:off x="1211182" y="2915014"/>
            <a:ext cx="10436343"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Use Product Documentation</a:t>
            </a:r>
          </a:p>
        </p:txBody>
      </p:sp>
      <p:sp>
        <p:nvSpPr>
          <p:cNvPr id="8" name="Rectangle 7">
            <a:extLst>
              <a:ext uri="{FF2B5EF4-FFF2-40B4-BE49-F238E27FC236}">
                <a16:creationId xmlns:a16="http://schemas.microsoft.com/office/drawing/2014/main" id="{3AC764C6-6186-935A-C0B0-5693B7BA8CBA}"/>
              </a:ext>
            </a:extLst>
          </p:cNvPr>
          <p:cNvSpPr/>
          <p:nvPr/>
        </p:nvSpPr>
        <p:spPr bwMode="gray">
          <a:xfrm>
            <a:off x="1211182" y="3697212"/>
            <a:ext cx="10436343"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Browse the Corporate Site</a:t>
            </a:r>
          </a:p>
        </p:txBody>
      </p:sp>
      <p:sp>
        <p:nvSpPr>
          <p:cNvPr id="9" name="Rectangle 8">
            <a:extLst>
              <a:ext uri="{FF2B5EF4-FFF2-40B4-BE49-F238E27FC236}">
                <a16:creationId xmlns:a16="http://schemas.microsoft.com/office/drawing/2014/main" id="{53A64B9F-FAA7-81C2-B399-7FC950EDBB90}"/>
              </a:ext>
            </a:extLst>
          </p:cNvPr>
          <p:cNvSpPr/>
          <p:nvPr/>
        </p:nvSpPr>
        <p:spPr bwMode="gray">
          <a:xfrm>
            <a:off x="541300" y="1341438"/>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latin typeface="+mj-lt"/>
            </a:endParaRPr>
          </a:p>
        </p:txBody>
      </p:sp>
      <p:sp>
        <p:nvSpPr>
          <p:cNvPr id="10" name="Rectangle 9">
            <a:extLst>
              <a:ext uri="{FF2B5EF4-FFF2-40B4-BE49-F238E27FC236}">
                <a16:creationId xmlns:a16="http://schemas.microsoft.com/office/drawing/2014/main" id="{874B88A7-9C25-AD4D-C4C3-F401E57B3C6F}"/>
              </a:ext>
            </a:extLst>
          </p:cNvPr>
          <p:cNvSpPr/>
          <p:nvPr/>
        </p:nvSpPr>
        <p:spPr bwMode="gray">
          <a:xfrm>
            <a:off x="541300" y="2121800"/>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latin typeface="+mj-lt"/>
            </a:endParaRPr>
          </a:p>
        </p:txBody>
      </p:sp>
      <p:sp>
        <p:nvSpPr>
          <p:cNvPr id="11" name="Rectangle 10">
            <a:extLst>
              <a:ext uri="{FF2B5EF4-FFF2-40B4-BE49-F238E27FC236}">
                <a16:creationId xmlns:a16="http://schemas.microsoft.com/office/drawing/2014/main" id="{40675B0D-5D95-B19D-B05F-58AA785218CD}"/>
              </a:ext>
            </a:extLst>
          </p:cNvPr>
          <p:cNvSpPr/>
          <p:nvPr/>
        </p:nvSpPr>
        <p:spPr bwMode="gray">
          <a:xfrm>
            <a:off x="541300" y="2915014"/>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latin typeface="+mj-lt"/>
            </a:endParaRPr>
          </a:p>
        </p:txBody>
      </p:sp>
      <p:sp>
        <p:nvSpPr>
          <p:cNvPr id="12" name="Rectangle 11">
            <a:extLst>
              <a:ext uri="{FF2B5EF4-FFF2-40B4-BE49-F238E27FC236}">
                <a16:creationId xmlns:a16="http://schemas.microsoft.com/office/drawing/2014/main" id="{F8BC6EF9-7656-EFD3-30C0-87875F29211D}"/>
              </a:ext>
            </a:extLst>
          </p:cNvPr>
          <p:cNvSpPr/>
          <p:nvPr/>
        </p:nvSpPr>
        <p:spPr bwMode="gray">
          <a:xfrm>
            <a:off x="541300" y="3697212"/>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latin typeface="+mj-lt"/>
            </a:endParaRPr>
          </a:p>
        </p:txBody>
      </p:sp>
      <p:sp>
        <p:nvSpPr>
          <p:cNvPr id="25" name="Rectangle 24">
            <a:extLst>
              <a:ext uri="{FF2B5EF4-FFF2-40B4-BE49-F238E27FC236}">
                <a16:creationId xmlns:a16="http://schemas.microsoft.com/office/drawing/2014/main" id="{D04B7E9B-4129-7487-E06C-6E8ABE4D7338}"/>
              </a:ext>
            </a:extLst>
          </p:cNvPr>
          <p:cNvSpPr/>
          <p:nvPr/>
        </p:nvSpPr>
        <p:spPr bwMode="gray">
          <a:xfrm>
            <a:off x="541300" y="4475304"/>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latin typeface="+mj-lt"/>
            </a:endParaRPr>
          </a:p>
        </p:txBody>
      </p:sp>
      <p:sp>
        <p:nvSpPr>
          <p:cNvPr id="29" name="Rectangle 28">
            <a:extLst>
              <a:ext uri="{FF2B5EF4-FFF2-40B4-BE49-F238E27FC236}">
                <a16:creationId xmlns:a16="http://schemas.microsoft.com/office/drawing/2014/main" id="{D815883F-7A51-8A55-BF12-110B8BA5B30E}"/>
              </a:ext>
            </a:extLst>
          </p:cNvPr>
          <p:cNvSpPr/>
          <p:nvPr/>
        </p:nvSpPr>
        <p:spPr bwMode="gray">
          <a:xfrm>
            <a:off x="1236899" y="4475304"/>
            <a:ext cx="10436343"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Review the Customer Success Center</a:t>
            </a:r>
          </a:p>
        </p:txBody>
      </p:sp>
      <p:pic>
        <p:nvPicPr>
          <p:cNvPr id="30" name="Graphic 29">
            <a:extLst>
              <a:ext uri="{FF2B5EF4-FFF2-40B4-BE49-F238E27FC236}">
                <a16:creationId xmlns:a16="http://schemas.microsoft.com/office/drawing/2014/main" id="{BB3AFB3C-CF47-FBC6-2563-F870145824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041" y="1470584"/>
            <a:ext cx="410400" cy="410400"/>
          </a:xfrm>
          <a:prstGeom prst="rect">
            <a:avLst/>
          </a:prstGeom>
        </p:spPr>
      </p:pic>
      <p:pic>
        <p:nvPicPr>
          <p:cNvPr id="31" name="Graphic 30">
            <a:extLst>
              <a:ext uri="{FF2B5EF4-FFF2-40B4-BE49-F238E27FC236}">
                <a16:creationId xmlns:a16="http://schemas.microsoft.com/office/drawing/2014/main" id="{D98B5810-C3C9-3CDE-A1B0-1BCA5F7AC1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041" y="2250946"/>
            <a:ext cx="410400" cy="410400"/>
          </a:xfrm>
          <a:prstGeom prst="rect">
            <a:avLst/>
          </a:prstGeom>
        </p:spPr>
      </p:pic>
      <p:pic>
        <p:nvPicPr>
          <p:cNvPr id="32" name="Graphic 31">
            <a:extLst>
              <a:ext uri="{FF2B5EF4-FFF2-40B4-BE49-F238E27FC236}">
                <a16:creationId xmlns:a16="http://schemas.microsoft.com/office/drawing/2014/main" id="{2A6DD14A-8C41-3B7A-2997-017835F10E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041" y="3044160"/>
            <a:ext cx="410400" cy="410400"/>
          </a:xfrm>
          <a:prstGeom prst="rect">
            <a:avLst/>
          </a:prstGeom>
        </p:spPr>
      </p:pic>
      <p:pic>
        <p:nvPicPr>
          <p:cNvPr id="33" name="Graphic 32">
            <a:extLst>
              <a:ext uri="{FF2B5EF4-FFF2-40B4-BE49-F238E27FC236}">
                <a16:creationId xmlns:a16="http://schemas.microsoft.com/office/drawing/2014/main" id="{B65CEAA4-F1CB-6C48-E839-A7A98CE3C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041" y="3826358"/>
            <a:ext cx="410400" cy="410400"/>
          </a:xfrm>
          <a:prstGeom prst="rect">
            <a:avLst/>
          </a:prstGeom>
        </p:spPr>
      </p:pic>
      <p:pic>
        <p:nvPicPr>
          <p:cNvPr id="34" name="Graphic 33">
            <a:extLst>
              <a:ext uri="{FF2B5EF4-FFF2-40B4-BE49-F238E27FC236}">
                <a16:creationId xmlns:a16="http://schemas.microsoft.com/office/drawing/2014/main" id="{F53A475A-5315-D76E-AD03-C9311E0361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041" y="4604450"/>
            <a:ext cx="410400" cy="410400"/>
          </a:xfrm>
          <a:prstGeom prst="rect">
            <a:avLst/>
          </a:prstGeom>
        </p:spPr>
      </p:pic>
    </p:spTree>
    <p:extLst>
      <p:ext uri="{BB962C8B-B14F-4D97-AF65-F5344CB8AC3E}">
        <p14:creationId xmlns:p14="http://schemas.microsoft.com/office/powerpoint/2010/main" val="5476776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2C36356-DA75-0E01-C410-42C63861125E}"/>
              </a:ext>
            </a:extLst>
          </p:cNvPr>
          <p:cNvSpPr/>
          <p:nvPr/>
        </p:nvSpPr>
        <p:spPr bwMode="gray">
          <a:xfrm>
            <a:off x="541300" y="1341438"/>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latin typeface="+mj-lt"/>
            </a:endParaRPr>
          </a:p>
        </p:txBody>
      </p:sp>
      <p:sp>
        <p:nvSpPr>
          <p:cNvPr id="38" name="Rectangle 37">
            <a:extLst>
              <a:ext uri="{FF2B5EF4-FFF2-40B4-BE49-F238E27FC236}">
                <a16:creationId xmlns:a16="http://schemas.microsoft.com/office/drawing/2014/main" id="{12DA6BE6-5007-9337-11BB-B4ED816DCC6B}"/>
              </a:ext>
            </a:extLst>
          </p:cNvPr>
          <p:cNvSpPr/>
          <p:nvPr/>
        </p:nvSpPr>
        <p:spPr bwMode="gray">
          <a:xfrm>
            <a:off x="541300" y="2121800"/>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latin typeface="+mj-lt"/>
            </a:endParaRPr>
          </a:p>
        </p:txBody>
      </p:sp>
      <p:sp>
        <p:nvSpPr>
          <p:cNvPr id="39" name="Rectangle 38">
            <a:extLst>
              <a:ext uri="{FF2B5EF4-FFF2-40B4-BE49-F238E27FC236}">
                <a16:creationId xmlns:a16="http://schemas.microsoft.com/office/drawing/2014/main" id="{4F5AB3CF-6A35-B2B2-BA34-C8F35821110F}"/>
              </a:ext>
            </a:extLst>
          </p:cNvPr>
          <p:cNvSpPr/>
          <p:nvPr/>
        </p:nvSpPr>
        <p:spPr bwMode="gray">
          <a:xfrm>
            <a:off x="541300" y="2915014"/>
            <a:ext cx="669883" cy="668692"/>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latin typeface="+mj-lt"/>
            </a:endParaRPr>
          </a:p>
        </p:txBody>
      </p:sp>
      <p:sp>
        <p:nvSpPr>
          <p:cNvPr id="2" name="Title 1">
            <a:extLst>
              <a:ext uri="{FF2B5EF4-FFF2-40B4-BE49-F238E27FC236}">
                <a16:creationId xmlns:a16="http://schemas.microsoft.com/office/drawing/2014/main" id="{F56D7165-909E-4F54-AC04-8B1BF49070CE}"/>
              </a:ext>
            </a:extLst>
          </p:cNvPr>
          <p:cNvSpPr>
            <a:spLocks noGrp="1"/>
          </p:cNvSpPr>
          <p:nvPr>
            <p:ph type="title"/>
          </p:nvPr>
        </p:nvSpPr>
        <p:spPr/>
        <p:txBody>
          <a:bodyPr/>
          <a:lstStyle/>
          <a:p>
            <a:r>
              <a:rPr lang="en-US" dirty="0"/>
              <a:t>Sources of information</a:t>
            </a:r>
          </a:p>
        </p:txBody>
      </p:sp>
      <p:pic>
        <p:nvPicPr>
          <p:cNvPr id="92" name="Graphic 91">
            <a:extLst>
              <a:ext uri="{FF2B5EF4-FFF2-40B4-BE49-F238E27FC236}">
                <a16:creationId xmlns:a16="http://schemas.microsoft.com/office/drawing/2014/main" id="{7E9B9080-572B-E910-6DC9-F687953EA2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042" y="2250946"/>
            <a:ext cx="410400" cy="410400"/>
          </a:xfrm>
          <a:prstGeom prst="rect">
            <a:avLst/>
          </a:prstGeom>
        </p:spPr>
      </p:pic>
      <p:pic>
        <p:nvPicPr>
          <p:cNvPr id="93" name="Graphic 92">
            <a:extLst>
              <a:ext uri="{FF2B5EF4-FFF2-40B4-BE49-F238E27FC236}">
                <a16:creationId xmlns:a16="http://schemas.microsoft.com/office/drawing/2014/main" id="{5758ED93-5B4E-DC50-F03B-708F41A061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042" y="1470584"/>
            <a:ext cx="410400" cy="410400"/>
          </a:xfrm>
          <a:prstGeom prst="rect">
            <a:avLst/>
          </a:prstGeom>
        </p:spPr>
      </p:pic>
      <p:pic>
        <p:nvPicPr>
          <p:cNvPr id="94" name="Graphic 93">
            <a:extLst>
              <a:ext uri="{FF2B5EF4-FFF2-40B4-BE49-F238E27FC236}">
                <a16:creationId xmlns:a16="http://schemas.microsoft.com/office/drawing/2014/main" id="{81A4628A-12C1-A09B-9716-B06C03AC4E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042" y="3044160"/>
            <a:ext cx="410400" cy="410400"/>
          </a:xfrm>
          <a:prstGeom prst="rect">
            <a:avLst/>
          </a:prstGeom>
        </p:spPr>
      </p:pic>
      <p:sp>
        <p:nvSpPr>
          <p:cNvPr id="14" name="Rectangle 13">
            <a:extLst>
              <a:ext uri="{FF2B5EF4-FFF2-40B4-BE49-F238E27FC236}">
                <a16:creationId xmlns:a16="http://schemas.microsoft.com/office/drawing/2014/main" id="{95E554F0-FB88-DF5C-6074-AB8548BCF3B3}"/>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needed</a:t>
            </a:r>
          </a:p>
        </p:txBody>
      </p:sp>
      <p:sp>
        <p:nvSpPr>
          <p:cNvPr id="34" name="Rectangle 33">
            <a:extLst>
              <a:ext uri="{FF2B5EF4-FFF2-40B4-BE49-F238E27FC236}">
                <a16:creationId xmlns:a16="http://schemas.microsoft.com/office/drawing/2014/main" id="{70AD10C6-2FD9-728D-377D-AEDA02925C95}"/>
              </a:ext>
            </a:extLst>
          </p:cNvPr>
          <p:cNvSpPr/>
          <p:nvPr/>
        </p:nvSpPr>
        <p:spPr bwMode="gray">
          <a:xfrm>
            <a:off x="1211182" y="1341438"/>
            <a:ext cx="10436343"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Platform [name/details]:</a:t>
            </a:r>
          </a:p>
        </p:txBody>
      </p:sp>
      <p:sp>
        <p:nvSpPr>
          <p:cNvPr id="35" name="Rectangle 34">
            <a:extLst>
              <a:ext uri="{FF2B5EF4-FFF2-40B4-BE49-F238E27FC236}">
                <a16:creationId xmlns:a16="http://schemas.microsoft.com/office/drawing/2014/main" id="{A280C3EB-B1E2-0945-A96B-DF1A65D2A760}"/>
              </a:ext>
            </a:extLst>
          </p:cNvPr>
          <p:cNvSpPr/>
          <p:nvPr/>
        </p:nvSpPr>
        <p:spPr bwMode="gray">
          <a:xfrm>
            <a:off x="1211182" y="2121800"/>
            <a:ext cx="10436343"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Project document location:</a:t>
            </a:r>
          </a:p>
        </p:txBody>
      </p:sp>
      <p:sp>
        <p:nvSpPr>
          <p:cNvPr id="36" name="Rectangle 35">
            <a:extLst>
              <a:ext uri="{FF2B5EF4-FFF2-40B4-BE49-F238E27FC236}">
                <a16:creationId xmlns:a16="http://schemas.microsoft.com/office/drawing/2014/main" id="{23B0A818-2078-8474-AFDD-900F13D32644}"/>
              </a:ext>
            </a:extLst>
          </p:cNvPr>
          <p:cNvSpPr/>
          <p:nvPr/>
        </p:nvSpPr>
        <p:spPr bwMode="gray">
          <a:xfrm>
            <a:off x="1211182" y="2915014"/>
            <a:ext cx="10436343" cy="668692"/>
          </a:xfrm>
          <a:prstGeom prst="rect">
            <a:avLst/>
          </a:prstGeom>
          <a:solidFill>
            <a:srgbClr val="DBDBD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a:lnSpc>
                <a:spcPct val="90000"/>
              </a:lnSpc>
              <a:spcBef>
                <a:spcPts val="1200"/>
              </a:spcBef>
              <a:buClr>
                <a:schemeClr val="tx1"/>
              </a:buClr>
            </a:pPr>
            <a:r>
              <a:rPr lang="en-US" sz="1800" dirty="0">
                <a:solidFill>
                  <a:schemeClr val="tx1"/>
                </a:solidFill>
              </a:rPr>
              <a:t>MS Team/Slack/Skype:</a:t>
            </a:r>
          </a:p>
        </p:txBody>
      </p:sp>
    </p:spTree>
    <p:extLst>
      <p:ext uri="{BB962C8B-B14F-4D97-AF65-F5344CB8AC3E}">
        <p14:creationId xmlns:p14="http://schemas.microsoft.com/office/powerpoint/2010/main" val="8911671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6A00-B446-454E-A248-91118A28A16B}"/>
              </a:ext>
            </a:extLst>
          </p:cNvPr>
          <p:cNvSpPr>
            <a:spLocks noGrp="1"/>
          </p:cNvSpPr>
          <p:nvPr>
            <p:ph type="title"/>
          </p:nvPr>
        </p:nvSpPr>
        <p:spPr/>
        <p:txBody>
          <a:bodyPr/>
          <a:lstStyle/>
          <a:p>
            <a:r>
              <a:rPr lang="en-US"/>
              <a:t>Deleting the </a:t>
            </a:r>
            <a:r>
              <a:rPr lang="en-US" err="1"/>
              <a:t>PartnerLogo</a:t>
            </a:r>
            <a:endParaRPr lang="en-US"/>
          </a:p>
        </p:txBody>
      </p:sp>
      <p:sp>
        <p:nvSpPr>
          <p:cNvPr id="6" name="Content Placeholder 5">
            <a:extLst>
              <a:ext uri="{FF2B5EF4-FFF2-40B4-BE49-F238E27FC236}">
                <a16:creationId xmlns:a16="http://schemas.microsoft.com/office/drawing/2014/main" id="{D695EB61-86D1-8D4D-BFFE-8023C1743062}"/>
              </a:ext>
            </a:extLst>
          </p:cNvPr>
          <p:cNvSpPr>
            <a:spLocks noGrp="1"/>
          </p:cNvSpPr>
          <p:nvPr>
            <p:ph idx="1"/>
          </p:nvPr>
        </p:nvSpPr>
        <p:spPr>
          <a:xfrm>
            <a:off x="448055" y="1345359"/>
            <a:ext cx="6047995" cy="4823665"/>
          </a:xfrm>
        </p:spPr>
        <p:txBody>
          <a:bodyPr/>
          <a:lstStyle/>
          <a:p>
            <a:pPr marL="0" indent="0">
              <a:buNone/>
            </a:pPr>
            <a:r>
              <a:rPr lang="en-GB" b="1" i="1" dirty="0"/>
              <a:t>What to do:</a:t>
            </a:r>
          </a:p>
          <a:p>
            <a:pPr marL="342900" indent="-342900">
              <a:buFont typeface="+mj-lt"/>
              <a:buAutoNum type="arabicPeriod"/>
            </a:pPr>
            <a:r>
              <a:rPr lang="en-GB" dirty="0"/>
              <a:t>Click ‘</a:t>
            </a:r>
            <a:r>
              <a:rPr lang="en-GB" b="1" dirty="0"/>
              <a:t>View</a:t>
            </a:r>
            <a:r>
              <a:rPr lang="en-GB" dirty="0"/>
              <a:t>’ at the top of the screen</a:t>
            </a:r>
          </a:p>
          <a:p>
            <a:pPr marL="342900" indent="-342900">
              <a:buFont typeface="+mj-lt"/>
              <a:buAutoNum type="arabicPeriod"/>
            </a:pPr>
            <a:r>
              <a:rPr lang="en-GB" dirty="0"/>
              <a:t>Click on ‘</a:t>
            </a:r>
            <a:r>
              <a:rPr lang="en-GB" b="1" dirty="0"/>
              <a:t>Slide Master</a:t>
            </a:r>
            <a:r>
              <a:rPr lang="en-GB" dirty="0"/>
              <a:t>’ - this takes you to the slide master for the slide you are looking at</a:t>
            </a:r>
          </a:p>
          <a:p>
            <a:pPr marL="342900" indent="-342900">
              <a:buFont typeface="+mj-lt"/>
              <a:buAutoNum type="arabicPeriod"/>
            </a:pPr>
            <a:r>
              <a:rPr lang="en-GB" dirty="0"/>
              <a:t>Scroll up to </a:t>
            </a:r>
            <a:r>
              <a:rPr lang="en-GB" b="1" dirty="0"/>
              <a:t>Slide 1 </a:t>
            </a:r>
            <a:r>
              <a:rPr lang="en-GB" dirty="0"/>
              <a:t>in the master view. You may have to pull out the view on the left slide, so you can see all of the slides. Slide 1 will be the slide that looks larger than all the rest. It’s kind of the master of that group of slides. </a:t>
            </a:r>
          </a:p>
          <a:p>
            <a:pPr marL="342900" indent="-342900">
              <a:buFont typeface="+mj-lt"/>
              <a:buAutoNum type="arabicPeriod"/>
            </a:pPr>
            <a:r>
              <a:rPr lang="en-GB" dirty="0"/>
              <a:t>At the bottom of the slide there are 2 shapes that you can highlight. A small vertical grey line and the PartnerLogo text.</a:t>
            </a:r>
          </a:p>
          <a:p>
            <a:pPr marL="342900" indent="-342900">
              <a:buFont typeface="+mj-lt"/>
              <a:buAutoNum type="arabicPeriod"/>
            </a:pPr>
            <a:r>
              <a:rPr lang="en-GB" dirty="0"/>
              <a:t>Once highlighted, simply press delete. That </a:t>
            </a:r>
            <a:r>
              <a:rPr lang="en-GB" i="1" dirty="0"/>
              <a:t>should</a:t>
            </a:r>
            <a:r>
              <a:rPr lang="en-GB" dirty="0"/>
              <a:t> remove the PartnerLogo from the slides.</a:t>
            </a:r>
          </a:p>
          <a:p>
            <a:pPr marL="0" indent="0">
              <a:buNone/>
            </a:pPr>
            <a:endParaRPr lang="en-GB" b="1" dirty="0"/>
          </a:p>
          <a:p>
            <a:endParaRPr lang="en-US" dirty="0"/>
          </a:p>
        </p:txBody>
      </p:sp>
      <p:sp>
        <p:nvSpPr>
          <p:cNvPr id="4" name="Text Placeholder 3">
            <a:extLst>
              <a:ext uri="{FF2B5EF4-FFF2-40B4-BE49-F238E27FC236}">
                <a16:creationId xmlns:a16="http://schemas.microsoft.com/office/drawing/2014/main" id="{47CC1891-44B1-8B4D-B1BF-3DE733608C2F}"/>
              </a:ext>
            </a:extLst>
          </p:cNvPr>
          <p:cNvSpPr>
            <a:spLocks noGrp="1"/>
          </p:cNvSpPr>
          <p:nvPr>
            <p:ph type="body" sz="quarter" idx="13"/>
          </p:nvPr>
        </p:nvSpPr>
        <p:spPr/>
        <p:txBody>
          <a:bodyPr/>
          <a:lstStyle/>
          <a:p>
            <a:r>
              <a:rPr lang="en-US" b="1">
                <a:solidFill>
                  <a:srgbClr val="FFDE1D"/>
                </a:solidFill>
              </a:rPr>
              <a:t>PLEASE REMOVE THIS SLIDE BEFORE PRESENTING</a:t>
            </a:r>
          </a:p>
          <a:p>
            <a:endParaRPr lang="en-US"/>
          </a:p>
        </p:txBody>
      </p:sp>
      <p:pic>
        <p:nvPicPr>
          <p:cNvPr id="3" name="Picture 2">
            <a:extLst>
              <a:ext uri="{FF2B5EF4-FFF2-40B4-BE49-F238E27FC236}">
                <a16:creationId xmlns:a16="http://schemas.microsoft.com/office/drawing/2014/main" id="{317CC8F7-DBC8-6579-2C0D-1BC20BD03400}"/>
              </a:ext>
            </a:extLst>
          </p:cNvPr>
          <p:cNvPicPr>
            <a:picLocks noChangeAspect="1"/>
          </p:cNvPicPr>
          <p:nvPr/>
        </p:nvPicPr>
        <p:blipFill>
          <a:blip r:embed="rId2"/>
          <a:stretch>
            <a:fillRect/>
          </a:stretch>
        </p:blipFill>
        <p:spPr>
          <a:xfrm>
            <a:off x="8632848" y="2331720"/>
            <a:ext cx="2260893" cy="2964434"/>
          </a:xfrm>
          <a:prstGeom prst="rect">
            <a:avLst/>
          </a:prstGeom>
        </p:spPr>
      </p:pic>
      <p:pic>
        <p:nvPicPr>
          <p:cNvPr id="5" name="Picture 4">
            <a:extLst>
              <a:ext uri="{FF2B5EF4-FFF2-40B4-BE49-F238E27FC236}">
                <a16:creationId xmlns:a16="http://schemas.microsoft.com/office/drawing/2014/main" id="{2125AAC4-6F8E-868D-2E11-A80E0B5267D6}"/>
              </a:ext>
            </a:extLst>
          </p:cNvPr>
          <p:cNvPicPr>
            <a:picLocks noChangeAspect="1"/>
          </p:cNvPicPr>
          <p:nvPr/>
        </p:nvPicPr>
        <p:blipFill>
          <a:blip r:embed="rId3"/>
          <a:stretch>
            <a:fillRect/>
          </a:stretch>
        </p:blipFill>
        <p:spPr>
          <a:xfrm>
            <a:off x="8632848" y="5533943"/>
            <a:ext cx="2260894" cy="635082"/>
          </a:xfrm>
          <a:prstGeom prst="rect">
            <a:avLst/>
          </a:prstGeom>
        </p:spPr>
      </p:pic>
      <p:pic>
        <p:nvPicPr>
          <p:cNvPr id="11" name="Picture 10">
            <a:extLst>
              <a:ext uri="{FF2B5EF4-FFF2-40B4-BE49-F238E27FC236}">
                <a16:creationId xmlns:a16="http://schemas.microsoft.com/office/drawing/2014/main" id="{429100AD-65B1-2EA3-4402-7E5991B3E266}"/>
              </a:ext>
            </a:extLst>
          </p:cNvPr>
          <p:cNvPicPr>
            <a:picLocks noChangeAspect="1"/>
          </p:cNvPicPr>
          <p:nvPr/>
        </p:nvPicPr>
        <p:blipFill>
          <a:blip r:embed="rId4"/>
          <a:stretch>
            <a:fillRect/>
          </a:stretch>
        </p:blipFill>
        <p:spPr>
          <a:xfrm>
            <a:off x="6745628" y="1507260"/>
            <a:ext cx="4847526" cy="614943"/>
          </a:xfrm>
          <a:prstGeom prst="rect">
            <a:avLst/>
          </a:prstGeom>
        </p:spPr>
      </p:pic>
      <p:sp>
        <p:nvSpPr>
          <p:cNvPr id="15" name="Oval Callout 14">
            <a:extLst>
              <a:ext uri="{FF2B5EF4-FFF2-40B4-BE49-F238E27FC236}">
                <a16:creationId xmlns:a16="http://schemas.microsoft.com/office/drawing/2014/main" id="{152807C7-E125-800C-EBB5-508046E1F230}"/>
              </a:ext>
            </a:extLst>
          </p:cNvPr>
          <p:cNvSpPr/>
          <p:nvPr/>
        </p:nvSpPr>
        <p:spPr>
          <a:xfrm>
            <a:off x="10085832" y="793605"/>
            <a:ext cx="512979" cy="488103"/>
          </a:xfrm>
          <a:prstGeom prst="wedgeEllipseCallout">
            <a:avLst>
              <a:gd name="adj1" fmla="val -25268"/>
              <a:gd name="adj2" fmla="val 102115"/>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1.</a:t>
            </a:r>
          </a:p>
        </p:txBody>
      </p:sp>
      <p:sp>
        <p:nvSpPr>
          <p:cNvPr id="16" name="Oval Callout 15">
            <a:extLst>
              <a:ext uri="{FF2B5EF4-FFF2-40B4-BE49-F238E27FC236}">
                <a16:creationId xmlns:a16="http://schemas.microsoft.com/office/drawing/2014/main" id="{EB396410-BC9B-C997-02F6-BE6D27C72C27}"/>
              </a:ext>
            </a:extLst>
          </p:cNvPr>
          <p:cNvSpPr/>
          <p:nvPr/>
        </p:nvSpPr>
        <p:spPr>
          <a:xfrm>
            <a:off x="7906512" y="920880"/>
            <a:ext cx="512979" cy="488103"/>
          </a:xfrm>
          <a:prstGeom prst="wedgeEllipseCallout">
            <a:avLst>
              <a:gd name="adj1" fmla="val 10383"/>
              <a:gd name="adj2" fmla="val 98368"/>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2.</a:t>
            </a:r>
          </a:p>
        </p:txBody>
      </p:sp>
      <p:sp>
        <p:nvSpPr>
          <p:cNvPr id="17" name="Oval Callout 16">
            <a:extLst>
              <a:ext uri="{FF2B5EF4-FFF2-40B4-BE49-F238E27FC236}">
                <a16:creationId xmlns:a16="http://schemas.microsoft.com/office/drawing/2014/main" id="{3ED4B68F-23BB-BDE6-3020-1D590B920C2D}"/>
              </a:ext>
            </a:extLst>
          </p:cNvPr>
          <p:cNvSpPr/>
          <p:nvPr/>
        </p:nvSpPr>
        <p:spPr>
          <a:xfrm>
            <a:off x="8117736" y="2330427"/>
            <a:ext cx="512979" cy="488103"/>
          </a:xfrm>
          <a:prstGeom prst="wedgeEllipseCallout">
            <a:avLst>
              <a:gd name="adj1" fmla="val 65641"/>
              <a:gd name="adj2" fmla="val 96495"/>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3.</a:t>
            </a:r>
          </a:p>
        </p:txBody>
      </p:sp>
      <p:sp>
        <p:nvSpPr>
          <p:cNvPr id="18" name="Oval Callout 17">
            <a:extLst>
              <a:ext uri="{FF2B5EF4-FFF2-40B4-BE49-F238E27FC236}">
                <a16:creationId xmlns:a16="http://schemas.microsoft.com/office/drawing/2014/main" id="{A57C7C6D-A3AE-AA18-9A57-DDAED074FFF4}"/>
              </a:ext>
            </a:extLst>
          </p:cNvPr>
          <p:cNvSpPr/>
          <p:nvPr/>
        </p:nvSpPr>
        <p:spPr>
          <a:xfrm>
            <a:off x="8050680" y="5106688"/>
            <a:ext cx="512979" cy="488103"/>
          </a:xfrm>
          <a:prstGeom prst="wedgeEllipseCallout">
            <a:avLst>
              <a:gd name="adj1" fmla="val 65641"/>
              <a:gd name="adj2" fmla="val 96495"/>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4.</a:t>
            </a:r>
          </a:p>
        </p:txBody>
      </p:sp>
      <p:sp>
        <p:nvSpPr>
          <p:cNvPr id="19" name="Rounded Rectangle 18">
            <a:extLst>
              <a:ext uri="{FF2B5EF4-FFF2-40B4-BE49-F238E27FC236}">
                <a16:creationId xmlns:a16="http://schemas.microsoft.com/office/drawing/2014/main" id="{AAA5821C-D7B7-7C1F-4A4B-457C60D05F95}"/>
              </a:ext>
            </a:extLst>
          </p:cNvPr>
          <p:cNvSpPr/>
          <p:nvPr/>
        </p:nvSpPr>
        <p:spPr>
          <a:xfrm>
            <a:off x="9610344" y="5594791"/>
            <a:ext cx="1216152" cy="504257"/>
          </a:xfrm>
          <a:prstGeom prst="roundRect">
            <a:avLst/>
          </a:prstGeom>
          <a:solidFill>
            <a:schemeClr val="accent1">
              <a:alpha val="21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20" name="Oval Callout 19">
            <a:extLst>
              <a:ext uri="{FF2B5EF4-FFF2-40B4-BE49-F238E27FC236}">
                <a16:creationId xmlns:a16="http://schemas.microsoft.com/office/drawing/2014/main" id="{16E970B0-EF98-EAB7-E2F1-9EDEEBB75B3C}"/>
              </a:ext>
            </a:extLst>
          </p:cNvPr>
          <p:cNvSpPr/>
          <p:nvPr/>
        </p:nvSpPr>
        <p:spPr>
          <a:xfrm>
            <a:off x="10962930" y="5176792"/>
            <a:ext cx="512979" cy="488103"/>
          </a:xfrm>
          <a:prstGeom prst="wedgeEllipseCallout">
            <a:avLst>
              <a:gd name="adj1" fmla="val -93004"/>
              <a:gd name="adj2" fmla="val 98368"/>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5.</a:t>
            </a:r>
          </a:p>
        </p:txBody>
      </p:sp>
    </p:spTree>
    <p:extLst>
      <p:ext uri="{BB962C8B-B14F-4D97-AF65-F5344CB8AC3E}">
        <p14:creationId xmlns:p14="http://schemas.microsoft.com/office/powerpoint/2010/main" val="38944887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14D4-04A7-1149-B09E-BDCC925CD6CB}"/>
              </a:ext>
            </a:extLst>
          </p:cNvPr>
          <p:cNvSpPr>
            <a:spLocks noGrp="1"/>
          </p:cNvSpPr>
          <p:nvPr>
            <p:ph type="title"/>
          </p:nvPr>
        </p:nvSpPr>
        <p:spPr/>
        <p:txBody>
          <a:bodyPr/>
          <a:lstStyle/>
          <a:p>
            <a:r>
              <a:rPr lang="en-US" dirty="0"/>
              <a:t>Product specific kick-off presentation</a:t>
            </a:r>
          </a:p>
        </p:txBody>
      </p:sp>
      <p:sp>
        <p:nvSpPr>
          <p:cNvPr id="3" name="Rectangle 2">
            <a:extLst>
              <a:ext uri="{FF2B5EF4-FFF2-40B4-BE49-F238E27FC236}">
                <a16:creationId xmlns:a16="http://schemas.microsoft.com/office/drawing/2014/main" id="{B4CC125E-5D89-8AD0-7E64-67BDA3AA6431}"/>
              </a:ext>
            </a:extLst>
          </p:cNvPr>
          <p:cNvSpPr/>
          <p:nvPr/>
        </p:nvSpPr>
        <p:spPr>
          <a:xfrm>
            <a:off x="8848725" y="0"/>
            <a:ext cx="3337789" cy="17133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OPTIONAL</a:t>
            </a:r>
          </a:p>
          <a:p>
            <a:pPr algn="ctr"/>
            <a:r>
              <a:rPr lang="en-US" sz="1600" dirty="0">
                <a:solidFill>
                  <a:schemeClr val="tx1"/>
                </a:solidFill>
              </a:rPr>
              <a:t>At this stage, there is an opportunity to present a Product Specific Presentation, available for download from </a:t>
            </a:r>
            <a:r>
              <a:rPr lang="en-US" sz="1600" b="1" u="sng" kern="0" spc="-20" dirty="0">
                <a:solidFill>
                  <a:srgbClr val="3F8F5B"/>
                </a:solidFill>
                <a:hlinkClick r:id="rId3">
                  <a:extLst>
                    <a:ext uri="{A12FA001-AC4F-418D-AE19-62706E023703}">
                      <ahyp:hlinkClr xmlns:ahyp="http://schemas.microsoft.com/office/drawing/2018/hyperlinkcolor" val="tx"/>
                    </a:ext>
                  </a:extLst>
                </a:hlinkClick>
              </a:rPr>
              <a:t>servicenow.com/nowcreate</a:t>
            </a:r>
            <a:endParaRPr lang="en-US" sz="1600" b="1" kern="0" spc="-20" dirty="0">
              <a:solidFill>
                <a:srgbClr val="3F8F5B"/>
              </a:solidFill>
              <a:latin typeface="Century Gothic" panose="020B0502020202020204" pitchFamily="34" charset="0"/>
            </a:endParaRPr>
          </a:p>
          <a:p>
            <a:pPr algn="ctr"/>
            <a:r>
              <a:rPr lang="en-US" sz="1600" dirty="0">
                <a:solidFill>
                  <a:schemeClr val="bg1"/>
                </a:solidFill>
              </a:rPr>
              <a:t> </a:t>
            </a:r>
          </a:p>
        </p:txBody>
      </p:sp>
    </p:spTree>
    <p:extLst>
      <p:ext uri="{BB962C8B-B14F-4D97-AF65-F5344CB8AC3E}">
        <p14:creationId xmlns:p14="http://schemas.microsoft.com/office/powerpoint/2010/main" val="238367063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14D4-04A7-1149-B09E-BDCC925CD6CB}"/>
              </a:ext>
            </a:extLst>
          </p:cNvPr>
          <p:cNvSpPr>
            <a:spLocks noGrp="1"/>
          </p:cNvSpPr>
          <p:nvPr>
            <p:ph type="title"/>
          </p:nvPr>
        </p:nvSpPr>
        <p:spPr/>
        <p:txBody>
          <a:bodyPr/>
          <a:lstStyle/>
          <a:p>
            <a:r>
              <a:rPr lang="en-US" dirty="0"/>
              <a:t>Change enablement approach</a:t>
            </a:r>
          </a:p>
        </p:txBody>
      </p:sp>
      <p:sp>
        <p:nvSpPr>
          <p:cNvPr id="3" name="Rectangle 2">
            <a:extLst>
              <a:ext uri="{FF2B5EF4-FFF2-40B4-BE49-F238E27FC236}">
                <a16:creationId xmlns:a16="http://schemas.microsoft.com/office/drawing/2014/main" id="{8311ADCF-ECBE-B388-A087-3FBBE3BE4ADD}"/>
              </a:ext>
            </a:extLst>
          </p:cNvPr>
          <p:cNvSpPr/>
          <p:nvPr/>
        </p:nvSpPr>
        <p:spPr>
          <a:xfrm>
            <a:off x="8848725" y="0"/>
            <a:ext cx="3337789" cy="22802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OPTIONAL</a:t>
            </a:r>
          </a:p>
          <a:p>
            <a:pPr algn="ctr"/>
            <a:r>
              <a:rPr lang="en-US" sz="1600" dirty="0">
                <a:solidFill>
                  <a:schemeClr val="tx1"/>
                </a:solidFill>
              </a:rPr>
              <a:t>At this stage, there is an opportunity to introduce the approach to Organizational Change Management. You can also consider conducting a specific Kick-Off meeting to cover OCM. </a:t>
            </a:r>
          </a:p>
        </p:txBody>
      </p:sp>
    </p:spTree>
    <p:extLst>
      <p:ext uri="{BB962C8B-B14F-4D97-AF65-F5344CB8AC3E}">
        <p14:creationId xmlns:p14="http://schemas.microsoft.com/office/powerpoint/2010/main" val="35106653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244-C2B0-F121-D8B5-F3DB54BEEE4B}"/>
              </a:ext>
            </a:extLst>
          </p:cNvPr>
          <p:cNvSpPr>
            <a:spLocks noGrp="1"/>
          </p:cNvSpPr>
          <p:nvPr>
            <p:ph type="title"/>
          </p:nvPr>
        </p:nvSpPr>
        <p:spPr/>
        <p:txBody>
          <a:bodyPr/>
          <a:lstStyle/>
          <a:p>
            <a:r>
              <a:rPr lang="en-US" dirty="0"/>
              <a:t>What is change enablement?</a:t>
            </a:r>
          </a:p>
        </p:txBody>
      </p:sp>
      <p:sp>
        <p:nvSpPr>
          <p:cNvPr id="8" name="Content Placeholder 7">
            <a:extLst>
              <a:ext uri="{FF2B5EF4-FFF2-40B4-BE49-F238E27FC236}">
                <a16:creationId xmlns:a16="http://schemas.microsoft.com/office/drawing/2014/main" id="{FF981354-2DEA-4867-B984-4B4C62D500BA}"/>
              </a:ext>
            </a:extLst>
          </p:cNvPr>
          <p:cNvSpPr>
            <a:spLocks noGrp="1"/>
          </p:cNvSpPr>
          <p:nvPr>
            <p:ph idx="1"/>
          </p:nvPr>
        </p:nvSpPr>
        <p:spPr>
          <a:xfrm>
            <a:off x="448055" y="1341438"/>
            <a:ext cx="5744789" cy="4827587"/>
          </a:xfrm>
        </p:spPr>
        <p:txBody>
          <a:bodyPr/>
          <a:lstStyle/>
          <a:p>
            <a:pPr marL="0" indent="0">
              <a:buFont typeface="Arial"/>
              <a:buNone/>
            </a:pPr>
            <a:r>
              <a:rPr lang="en-US" sz="1800" dirty="0"/>
              <a:t>Change Enablement is the discipline that guides the way we prepare, equip and support users to successfully </a:t>
            </a:r>
            <a:r>
              <a:rPr lang="en-US" sz="1800" b="1" dirty="0">
                <a:solidFill>
                  <a:schemeClr val="accent1"/>
                </a:solidFill>
              </a:rPr>
              <a:t>adopt</a:t>
            </a:r>
            <a:r>
              <a:rPr lang="en-US" sz="1800" dirty="0"/>
              <a:t> change in order to </a:t>
            </a:r>
            <a:r>
              <a:rPr lang="en-US" sz="1800" b="1" dirty="0">
                <a:solidFill>
                  <a:schemeClr val="accent1"/>
                </a:solidFill>
              </a:rPr>
              <a:t>drive business outcomes</a:t>
            </a:r>
            <a:r>
              <a:rPr lang="en-US" sz="1800" dirty="0">
                <a:solidFill>
                  <a:schemeClr val="accent1"/>
                </a:solidFill>
              </a:rPr>
              <a:t>.</a:t>
            </a:r>
          </a:p>
        </p:txBody>
      </p:sp>
      <p:sp>
        <p:nvSpPr>
          <p:cNvPr id="3" name="Content Placeholder 3">
            <a:extLst>
              <a:ext uri="{FF2B5EF4-FFF2-40B4-BE49-F238E27FC236}">
                <a16:creationId xmlns:a16="http://schemas.microsoft.com/office/drawing/2014/main" id="{1477F124-059A-50CE-B15B-78E98F3027AA}"/>
              </a:ext>
            </a:extLst>
          </p:cNvPr>
          <p:cNvSpPr txBox="1">
            <a:spLocks/>
          </p:cNvSpPr>
          <p:nvPr/>
        </p:nvSpPr>
        <p:spPr>
          <a:xfrm>
            <a:off x="5413376" y="327253"/>
            <a:ext cx="5219611" cy="4988774"/>
          </a:xfrm>
          <a:prstGeom prst="rect">
            <a:avLst/>
          </a:prstGeom>
        </p:spPr>
        <p:txBody>
          <a:bodyPr/>
          <a:lst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9" name="Picture 8">
            <a:extLst>
              <a:ext uri="{FF2B5EF4-FFF2-40B4-BE49-F238E27FC236}">
                <a16:creationId xmlns:a16="http://schemas.microsoft.com/office/drawing/2014/main" id="{5FD6FA6A-1B16-E93E-33E3-000DC6E954A9}"/>
              </a:ext>
            </a:extLst>
          </p:cNvPr>
          <p:cNvPicPr>
            <a:picLocks noChangeAspect="1"/>
          </p:cNvPicPr>
          <p:nvPr/>
        </p:nvPicPr>
        <p:blipFill>
          <a:blip r:embed="rId3"/>
          <a:stretch>
            <a:fillRect/>
          </a:stretch>
        </p:blipFill>
        <p:spPr>
          <a:xfrm>
            <a:off x="7228886" y="852742"/>
            <a:ext cx="4255632" cy="5152516"/>
          </a:xfrm>
          <a:prstGeom prst="rect">
            <a:avLst/>
          </a:prstGeom>
          <a:ln w="6350">
            <a:solidFill>
              <a:schemeClr val="tx1"/>
            </a:solidFill>
          </a:ln>
        </p:spPr>
      </p:pic>
    </p:spTree>
    <p:extLst>
      <p:ext uri="{BB962C8B-B14F-4D97-AF65-F5344CB8AC3E}">
        <p14:creationId xmlns:p14="http://schemas.microsoft.com/office/powerpoint/2010/main" val="69000721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7165-909E-4F54-AC04-8B1BF49070CE}"/>
              </a:ext>
            </a:extLst>
          </p:cNvPr>
          <p:cNvSpPr>
            <a:spLocks noGrp="1"/>
          </p:cNvSpPr>
          <p:nvPr>
            <p:ph type="title"/>
          </p:nvPr>
        </p:nvSpPr>
        <p:spPr/>
        <p:txBody>
          <a:bodyPr/>
          <a:lstStyle/>
          <a:p>
            <a:r>
              <a:rPr lang="en-US" dirty="0"/>
              <a:t>Change enablement approach</a:t>
            </a:r>
          </a:p>
        </p:txBody>
      </p:sp>
      <p:sp>
        <p:nvSpPr>
          <p:cNvPr id="6" name="Content Placeholder 5">
            <a:extLst>
              <a:ext uri="{FF2B5EF4-FFF2-40B4-BE49-F238E27FC236}">
                <a16:creationId xmlns:a16="http://schemas.microsoft.com/office/drawing/2014/main" id="{E2CC3888-8B2D-36FB-3C3E-DB2CD09739E6}"/>
              </a:ext>
            </a:extLst>
          </p:cNvPr>
          <p:cNvSpPr>
            <a:spLocks noGrp="1"/>
          </p:cNvSpPr>
          <p:nvPr>
            <p:ph idx="1"/>
          </p:nvPr>
        </p:nvSpPr>
        <p:spPr/>
        <p:txBody>
          <a:bodyPr/>
          <a:lstStyle/>
          <a:p>
            <a:r>
              <a:rPr lang="en-US" dirty="0"/>
              <a:t>The success of our ServiceNow implementation depends on our users’ ability to adopt the new technology and processes in a way that best serves our intended business objectives</a:t>
            </a:r>
          </a:p>
          <a:p>
            <a:r>
              <a:rPr lang="en-US" dirty="0"/>
              <a:t>The process to prepare our people for this adoption can be broken into the following components: </a:t>
            </a:r>
          </a:p>
          <a:p>
            <a:endParaRPr lang="en-IN" dirty="0"/>
          </a:p>
        </p:txBody>
      </p:sp>
      <p:sp>
        <p:nvSpPr>
          <p:cNvPr id="8" name="Content Placeholder 2">
            <a:extLst>
              <a:ext uri="{FF2B5EF4-FFF2-40B4-BE49-F238E27FC236}">
                <a16:creationId xmlns:a16="http://schemas.microsoft.com/office/drawing/2014/main" id="{A0CE46A5-B43A-BB3A-9CA4-3F2CD53FFCD9}"/>
              </a:ext>
            </a:extLst>
          </p:cNvPr>
          <p:cNvSpPr txBox="1">
            <a:spLocks noGrp="1" noRot="1" noMove="1" noResize="1" noEditPoints="1" noAdjustHandles="1" noChangeArrowheads="1" noChangeShapeType="1"/>
          </p:cNvSpPr>
          <p:nvPr/>
        </p:nvSpPr>
        <p:spPr>
          <a:xfrm>
            <a:off x="635113" y="3048000"/>
            <a:ext cx="3130063" cy="2549562"/>
          </a:xfrm>
          <a:prstGeom prst="rect">
            <a:avLst/>
          </a:prstGeom>
          <a:solidFill>
            <a:schemeClr val="accent1"/>
          </a:solidFill>
          <a:ln w="25400">
            <a:solidFill>
              <a:schemeClr val="accent1"/>
            </a:solidFill>
          </a:ln>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227965" indent="-227965"/>
            <a:endParaRPr lang="en-US" sz="1999" dirty="0">
              <a:latin typeface="+mj-lt"/>
            </a:endParaRPr>
          </a:p>
          <a:p>
            <a:pPr marL="227965" indent="-227965"/>
            <a:endParaRPr lang="en-US" sz="1999" dirty="0">
              <a:latin typeface="+mj-lt"/>
            </a:endParaRPr>
          </a:p>
          <a:p>
            <a:pPr marL="0" indent="0" algn="ctr">
              <a:buNone/>
            </a:pPr>
            <a:r>
              <a:rPr lang="en-US" sz="1999" b="1" dirty="0">
                <a:latin typeface="+mj-lt"/>
              </a:rPr>
              <a:t>Planning</a:t>
            </a:r>
          </a:p>
          <a:p>
            <a:pPr marL="0" indent="0" algn="ctr">
              <a:buNone/>
            </a:pPr>
            <a:r>
              <a:rPr lang="en-US" sz="1400" dirty="0">
                <a:latin typeface="+mj-lt"/>
              </a:rPr>
              <a:t>The process of conducting extensive stakeholder and business impact and needs analyses to determine readiness, then, to develop plans to drive organizational change</a:t>
            </a:r>
          </a:p>
        </p:txBody>
      </p:sp>
      <p:sp>
        <p:nvSpPr>
          <p:cNvPr id="9" name="Content Placeholder 6">
            <a:extLst>
              <a:ext uri="{FF2B5EF4-FFF2-40B4-BE49-F238E27FC236}">
                <a16:creationId xmlns:a16="http://schemas.microsoft.com/office/drawing/2014/main" id="{95139305-FEA6-E22F-FA59-891598ECABD9}"/>
              </a:ext>
            </a:extLst>
          </p:cNvPr>
          <p:cNvSpPr txBox="1">
            <a:spLocks/>
          </p:cNvSpPr>
          <p:nvPr/>
        </p:nvSpPr>
        <p:spPr>
          <a:xfrm>
            <a:off x="4548543" y="3048000"/>
            <a:ext cx="3114515" cy="2549562"/>
          </a:xfrm>
          <a:prstGeom prst="rect">
            <a:avLst/>
          </a:prstGeom>
          <a:solidFill>
            <a:schemeClr val="accent2"/>
          </a:solidFill>
          <a:ln w="25400">
            <a:solidFill>
              <a:schemeClr val="accent2"/>
            </a:solidFill>
          </a:ln>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endParaRPr lang="en-US" sz="1999" dirty="0">
              <a:solidFill>
                <a:schemeClr val="bg1"/>
              </a:solidFill>
              <a:latin typeface="+mj-lt"/>
            </a:endParaRPr>
          </a:p>
          <a:p>
            <a:endParaRPr lang="en-US" sz="1999" dirty="0">
              <a:solidFill>
                <a:schemeClr val="bg1"/>
              </a:solidFill>
              <a:latin typeface="+mj-lt"/>
            </a:endParaRPr>
          </a:p>
          <a:p>
            <a:pPr marL="0" indent="0" algn="ctr">
              <a:buNone/>
            </a:pPr>
            <a:r>
              <a:rPr lang="en-US" sz="1999" b="1" dirty="0">
                <a:solidFill>
                  <a:schemeClr val="bg1"/>
                </a:solidFill>
                <a:latin typeface="+mj-lt"/>
              </a:rPr>
              <a:t>Execution</a:t>
            </a:r>
          </a:p>
          <a:p>
            <a:pPr marL="0" indent="0" algn="ctr">
              <a:buNone/>
            </a:pPr>
            <a:r>
              <a:rPr lang="en-US" sz="1400" dirty="0">
                <a:solidFill>
                  <a:schemeClr val="bg1"/>
                </a:solidFill>
                <a:latin typeface="+mj-lt"/>
              </a:rPr>
              <a:t>The process of executing well- laid plans and developing custom, hands-on communications and training for a variety of roles, using a blended learning approach</a:t>
            </a:r>
          </a:p>
        </p:txBody>
      </p:sp>
      <p:sp>
        <p:nvSpPr>
          <p:cNvPr id="10" name="Content Placeholder 4">
            <a:extLst>
              <a:ext uri="{FF2B5EF4-FFF2-40B4-BE49-F238E27FC236}">
                <a16:creationId xmlns:a16="http://schemas.microsoft.com/office/drawing/2014/main" id="{3C2971DF-57B9-94BF-005B-3F064B1B323B}"/>
              </a:ext>
            </a:extLst>
          </p:cNvPr>
          <p:cNvSpPr txBox="1">
            <a:spLocks/>
          </p:cNvSpPr>
          <p:nvPr/>
        </p:nvSpPr>
        <p:spPr>
          <a:xfrm>
            <a:off x="8439197" y="3048000"/>
            <a:ext cx="3114515" cy="2549562"/>
          </a:xfrm>
          <a:prstGeom prst="rect">
            <a:avLst/>
          </a:prstGeom>
          <a:solidFill>
            <a:schemeClr val="accent3"/>
          </a:solidFill>
          <a:ln w="25400">
            <a:solidFill>
              <a:schemeClr val="accent3"/>
            </a:solidFill>
          </a:ln>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endParaRPr lang="en-US" sz="1999" dirty="0">
              <a:solidFill>
                <a:schemeClr val="bg1"/>
              </a:solidFill>
              <a:latin typeface="+mj-lt"/>
            </a:endParaRPr>
          </a:p>
          <a:p>
            <a:endParaRPr lang="en-US" sz="1999" dirty="0">
              <a:solidFill>
                <a:schemeClr val="bg1"/>
              </a:solidFill>
              <a:latin typeface="+mj-lt"/>
            </a:endParaRPr>
          </a:p>
          <a:p>
            <a:pPr marL="0" indent="0" algn="ctr">
              <a:buNone/>
            </a:pPr>
            <a:r>
              <a:rPr lang="en-US" sz="1999" b="1" dirty="0">
                <a:solidFill>
                  <a:schemeClr val="bg1"/>
                </a:solidFill>
                <a:latin typeface="+mj-lt"/>
              </a:rPr>
              <a:t>Adoption</a:t>
            </a:r>
          </a:p>
          <a:p>
            <a:pPr marL="0" indent="0" algn="ctr">
              <a:buNone/>
            </a:pPr>
            <a:r>
              <a:rPr lang="en-US" sz="1400" dirty="0">
                <a:solidFill>
                  <a:schemeClr val="bg1"/>
                </a:solidFill>
                <a:latin typeface="+mj-lt"/>
              </a:rPr>
              <a:t>Users can perform their day-to-day operations in the Now Platform</a:t>
            </a:r>
            <a:r>
              <a:rPr lang="en-US" sz="1400" baseline="30000" dirty="0">
                <a:solidFill>
                  <a:schemeClr val="bg1"/>
                </a:solidFill>
                <a:latin typeface="+mj-lt"/>
              </a:rPr>
              <a:t>®</a:t>
            </a:r>
            <a:r>
              <a:rPr lang="en-US" sz="1400" dirty="0">
                <a:solidFill>
                  <a:schemeClr val="bg1"/>
                </a:solidFill>
                <a:latin typeface="+mj-lt"/>
              </a:rPr>
              <a:t> without service interruption. Customers are fully informed and invested in the ServiceNow roll-out</a:t>
            </a:r>
          </a:p>
        </p:txBody>
      </p:sp>
      <p:sp>
        <p:nvSpPr>
          <p:cNvPr id="11" name="Oval 10">
            <a:extLst>
              <a:ext uri="{FF2B5EF4-FFF2-40B4-BE49-F238E27FC236}">
                <a16:creationId xmlns:a16="http://schemas.microsoft.com/office/drawing/2014/main" id="{78BEE09A-390C-3088-EA91-175339EB1A51}"/>
              </a:ext>
            </a:extLst>
          </p:cNvPr>
          <p:cNvSpPr/>
          <p:nvPr/>
        </p:nvSpPr>
        <p:spPr>
          <a:xfrm>
            <a:off x="5683171" y="3107755"/>
            <a:ext cx="776906" cy="785206"/>
          </a:xfrm>
          <a:prstGeom prst="ellipse">
            <a:avLst/>
          </a:prstGeom>
          <a:solidFill>
            <a:schemeClr val="bg1"/>
          </a:solidFill>
          <a:ln w="95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mj-lt"/>
              <a:ea typeface="Avenir Book" charset="0"/>
              <a:cs typeface="Avenir Book" charset="0"/>
            </a:endParaRPr>
          </a:p>
        </p:txBody>
      </p:sp>
      <p:sp>
        <p:nvSpPr>
          <p:cNvPr id="12" name="Oval 11">
            <a:extLst>
              <a:ext uri="{FF2B5EF4-FFF2-40B4-BE49-F238E27FC236}">
                <a16:creationId xmlns:a16="http://schemas.microsoft.com/office/drawing/2014/main" id="{2FC37D4F-B9A3-24BE-F933-24EF29CBA687}"/>
              </a:ext>
            </a:extLst>
          </p:cNvPr>
          <p:cNvSpPr/>
          <p:nvPr/>
        </p:nvSpPr>
        <p:spPr>
          <a:xfrm>
            <a:off x="9608001" y="3129488"/>
            <a:ext cx="776906" cy="785206"/>
          </a:xfrm>
          <a:prstGeom prst="ellipse">
            <a:avLst/>
          </a:prstGeom>
          <a:solidFill>
            <a:schemeClr val="bg1"/>
          </a:solidFill>
          <a:ln w="95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FFFFFF"/>
              </a:solidFill>
              <a:latin typeface="+mj-lt"/>
              <a:ea typeface="Avenir Book" charset="0"/>
              <a:cs typeface="Avenir Book" charset="0"/>
            </a:endParaRPr>
          </a:p>
        </p:txBody>
      </p:sp>
      <p:grpSp>
        <p:nvGrpSpPr>
          <p:cNvPr id="15" name="Group 125">
            <a:extLst>
              <a:ext uri="{FF2B5EF4-FFF2-40B4-BE49-F238E27FC236}">
                <a16:creationId xmlns:a16="http://schemas.microsoft.com/office/drawing/2014/main" id="{673C950E-3C84-4010-A65D-37737E353D28}"/>
              </a:ext>
            </a:extLst>
          </p:cNvPr>
          <p:cNvGrpSpPr>
            <a:grpSpLocks noChangeAspect="1"/>
          </p:cNvGrpSpPr>
          <p:nvPr/>
        </p:nvGrpSpPr>
        <p:grpSpPr bwMode="auto">
          <a:xfrm>
            <a:off x="5811698" y="3296157"/>
            <a:ext cx="471487" cy="484187"/>
            <a:chOff x="5514" y="2211"/>
            <a:chExt cx="297" cy="305"/>
          </a:xfrm>
        </p:grpSpPr>
        <p:sp>
          <p:nvSpPr>
            <p:cNvPr id="16" name="Freeform 126">
              <a:extLst>
                <a:ext uri="{FF2B5EF4-FFF2-40B4-BE49-F238E27FC236}">
                  <a16:creationId xmlns:a16="http://schemas.microsoft.com/office/drawing/2014/main" id="{BD719B0A-A5BF-0FC2-F0C4-2C4DCA5340DD}"/>
                </a:ext>
              </a:extLst>
            </p:cNvPr>
            <p:cNvSpPr>
              <a:spLocks/>
            </p:cNvSpPr>
            <p:nvPr/>
          </p:nvSpPr>
          <p:spPr bwMode="auto">
            <a:xfrm>
              <a:off x="5514" y="2408"/>
              <a:ext cx="99" cy="108"/>
            </a:xfrm>
            <a:custGeom>
              <a:avLst/>
              <a:gdLst>
                <a:gd name="T0" fmla="*/ 60 w 75"/>
                <a:gd name="T1" fmla="*/ 62 h 80"/>
                <a:gd name="T2" fmla="*/ 57 w 75"/>
                <a:gd name="T3" fmla="*/ 11 h 80"/>
                <a:gd name="T4" fmla="*/ 8 w 75"/>
                <a:gd name="T5" fmla="*/ 23 h 80"/>
                <a:gd name="T6" fmla="*/ 3 w 75"/>
                <a:gd name="T7" fmla="*/ 34 h 80"/>
                <a:gd name="T8" fmla="*/ 12 w 75"/>
                <a:gd name="T9" fmla="*/ 44 h 80"/>
                <a:gd name="T10" fmla="*/ 27 w 75"/>
                <a:gd name="T11" fmla="*/ 48 h 80"/>
                <a:gd name="T12" fmla="*/ 21 w 75"/>
                <a:gd name="T13" fmla="*/ 66 h 80"/>
                <a:gd name="T14" fmla="*/ 26 w 75"/>
                <a:gd name="T15" fmla="*/ 79 h 80"/>
                <a:gd name="T16" fmla="*/ 60 w 75"/>
                <a:gd name="T1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0">
                  <a:moveTo>
                    <a:pt x="60" y="62"/>
                  </a:moveTo>
                  <a:cubicBezTo>
                    <a:pt x="75" y="47"/>
                    <a:pt x="74" y="22"/>
                    <a:pt x="57" y="11"/>
                  </a:cubicBezTo>
                  <a:cubicBezTo>
                    <a:pt x="41" y="0"/>
                    <a:pt x="20" y="6"/>
                    <a:pt x="8" y="23"/>
                  </a:cubicBezTo>
                  <a:cubicBezTo>
                    <a:pt x="6" y="27"/>
                    <a:pt x="4" y="31"/>
                    <a:pt x="3" y="34"/>
                  </a:cubicBezTo>
                  <a:cubicBezTo>
                    <a:pt x="0" y="40"/>
                    <a:pt x="6" y="46"/>
                    <a:pt x="12" y="44"/>
                  </a:cubicBezTo>
                  <a:cubicBezTo>
                    <a:pt x="18" y="42"/>
                    <a:pt x="23" y="42"/>
                    <a:pt x="27" y="48"/>
                  </a:cubicBezTo>
                  <a:cubicBezTo>
                    <a:pt x="30" y="54"/>
                    <a:pt x="26" y="61"/>
                    <a:pt x="21" y="66"/>
                  </a:cubicBezTo>
                  <a:cubicBezTo>
                    <a:pt x="15" y="71"/>
                    <a:pt x="19" y="80"/>
                    <a:pt x="26" y="79"/>
                  </a:cubicBezTo>
                  <a:cubicBezTo>
                    <a:pt x="37" y="77"/>
                    <a:pt x="49" y="73"/>
                    <a:pt x="60" y="6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 name="Freeform 127">
              <a:extLst>
                <a:ext uri="{FF2B5EF4-FFF2-40B4-BE49-F238E27FC236}">
                  <a16:creationId xmlns:a16="http://schemas.microsoft.com/office/drawing/2014/main" id="{FD182110-0B4B-5E48-62F9-F4CF97D43DC4}"/>
                </a:ext>
              </a:extLst>
            </p:cNvPr>
            <p:cNvSpPr>
              <a:spLocks noEditPoints="1"/>
            </p:cNvSpPr>
            <p:nvPr/>
          </p:nvSpPr>
          <p:spPr bwMode="auto">
            <a:xfrm>
              <a:off x="5690" y="2254"/>
              <a:ext cx="83" cy="82"/>
            </a:xfrm>
            <a:custGeom>
              <a:avLst/>
              <a:gdLst>
                <a:gd name="T0" fmla="*/ 30 w 63"/>
                <a:gd name="T1" fmla="*/ 0 h 60"/>
                <a:gd name="T2" fmla="*/ 9 w 63"/>
                <a:gd name="T3" fmla="*/ 9 h 60"/>
                <a:gd name="T4" fmla="*/ 0 w 63"/>
                <a:gd name="T5" fmla="*/ 30 h 60"/>
                <a:gd name="T6" fmla="*/ 9 w 63"/>
                <a:gd name="T7" fmla="*/ 51 h 60"/>
                <a:gd name="T8" fmla="*/ 30 w 63"/>
                <a:gd name="T9" fmla="*/ 60 h 60"/>
                <a:gd name="T10" fmla="*/ 51 w 63"/>
                <a:gd name="T11" fmla="*/ 51 h 60"/>
                <a:gd name="T12" fmla="*/ 51 w 63"/>
                <a:gd name="T13" fmla="*/ 9 h 60"/>
                <a:gd name="T14" fmla="*/ 30 w 63"/>
                <a:gd name="T15" fmla="*/ 0 h 60"/>
                <a:gd name="T16" fmla="*/ 43 w 63"/>
                <a:gd name="T17" fmla="*/ 43 h 60"/>
                <a:gd name="T18" fmla="*/ 30 w 63"/>
                <a:gd name="T19" fmla="*/ 48 h 60"/>
                <a:gd name="T20" fmla="*/ 17 w 63"/>
                <a:gd name="T21" fmla="*/ 43 h 60"/>
                <a:gd name="T22" fmla="*/ 12 w 63"/>
                <a:gd name="T23" fmla="*/ 30 h 60"/>
                <a:gd name="T24" fmla="*/ 17 w 63"/>
                <a:gd name="T25" fmla="*/ 17 h 60"/>
                <a:gd name="T26" fmla="*/ 30 w 63"/>
                <a:gd name="T27" fmla="*/ 12 h 60"/>
                <a:gd name="T28" fmla="*/ 43 w 63"/>
                <a:gd name="T29" fmla="*/ 17 h 60"/>
                <a:gd name="T30" fmla="*/ 43 w 63"/>
                <a:gd name="T31"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0">
                  <a:moveTo>
                    <a:pt x="30" y="0"/>
                  </a:moveTo>
                  <a:cubicBezTo>
                    <a:pt x="22" y="0"/>
                    <a:pt x="14" y="3"/>
                    <a:pt x="9" y="9"/>
                  </a:cubicBezTo>
                  <a:cubicBezTo>
                    <a:pt x="3" y="14"/>
                    <a:pt x="0" y="22"/>
                    <a:pt x="0" y="30"/>
                  </a:cubicBezTo>
                  <a:cubicBezTo>
                    <a:pt x="0" y="38"/>
                    <a:pt x="3" y="46"/>
                    <a:pt x="9" y="51"/>
                  </a:cubicBezTo>
                  <a:cubicBezTo>
                    <a:pt x="14" y="57"/>
                    <a:pt x="22" y="60"/>
                    <a:pt x="30" y="60"/>
                  </a:cubicBezTo>
                  <a:cubicBezTo>
                    <a:pt x="38" y="60"/>
                    <a:pt x="45" y="57"/>
                    <a:pt x="51" y="51"/>
                  </a:cubicBezTo>
                  <a:cubicBezTo>
                    <a:pt x="63" y="40"/>
                    <a:pt x="63" y="20"/>
                    <a:pt x="51" y="9"/>
                  </a:cubicBezTo>
                  <a:cubicBezTo>
                    <a:pt x="45" y="3"/>
                    <a:pt x="38" y="0"/>
                    <a:pt x="30" y="0"/>
                  </a:cubicBezTo>
                  <a:close/>
                  <a:moveTo>
                    <a:pt x="43" y="43"/>
                  </a:moveTo>
                  <a:cubicBezTo>
                    <a:pt x="39" y="46"/>
                    <a:pt x="35" y="48"/>
                    <a:pt x="30" y="48"/>
                  </a:cubicBezTo>
                  <a:cubicBezTo>
                    <a:pt x="25" y="48"/>
                    <a:pt x="20" y="46"/>
                    <a:pt x="17" y="43"/>
                  </a:cubicBezTo>
                  <a:cubicBezTo>
                    <a:pt x="14" y="39"/>
                    <a:pt x="12" y="35"/>
                    <a:pt x="12" y="30"/>
                  </a:cubicBezTo>
                  <a:cubicBezTo>
                    <a:pt x="12" y="25"/>
                    <a:pt x="14" y="21"/>
                    <a:pt x="17" y="17"/>
                  </a:cubicBezTo>
                  <a:cubicBezTo>
                    <a:pt x="20" y="14"/>
                    <a:pt x="25" y="12"/>
                    <a:pt x="30" y="12"/>
                  </a:cubicBezTo>
                  <a:cubicBezTo>
                    <a:pt x="35" y="12"/>
                    <a:pt x="39" y="14"/>
                    <a:pt x="43" y="17"/>
                  </a:cubicBezTo>
                  <a:cubicBezTo>
                    <a:pt x="50" y="24"/>
                    <a:pt x="50" y="36"/>
                    <a:pt x="43" y="43"/>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 name="Freeform 128">
              <a:extLst>
                <a:ext uri="{FF2B5EF4-FFF2-40B4-BE49-F238E27FC236}">
                  <a16:creationId xmlns:a16="http://schemas.microsoft.com/office/drawing/2014/main" id="{5CD58A23-87C7-0E83-A050-73CE01D93731}"/>
                </a:ext>
              </a:extLst>
            </p:cNvPr>
            <p:cNvSpPr>
              <a:spLocks noEditPoints="1"/>
            </p:cNvSpPr>
            <p:nvPr/>
          </p:nvSpPr>
          <p:spPr bwMode="auto">
            <a:xfrm>
              <a:off x="5521" y="2211"/>
              <a:ext cx="290" cy="298"/>
            </a:xfrm>
            <a:custGeom>
              <a:avLst/>
              <a:gdLst>
                <a:gd name="T0" fmla="*/ 221 w 221"/>
                <a:gd name="T1" fmla="*/ 6 h 220"/>
                <a:gd name="T2" fmla="*/ 215 w 221"/>
                <a:gd name="T3" fmla="*/ 0 h 220"/>
                <a:gd name="T4" fmla="*/ 162 w 221"/>
                <a:gd name="T5" fmla="*/ 0 h 220"/>
                <a:gd name="T6" fmla="*/ 113 w 221"/>
                <a:gd name="T7" fmla="*/ 27 h 220"/>
                <a:gd name="T8" fmla="*/ 95 w 221"/>
                <a:gd name="T9" fmla="*/ 53 h 220"/>
                <a:gd name="T10" fmla="*/ 60 w 221"/>
                <a:gd name="T11" fmla="*/ 43 h 220"/>
                <a:gd name="T12" fmla="*/ 35 w 221"/>
                <a:gd name="T13" fmla="*/ 53 h 220"/>
                <a:gd name="T14" fmla="*/ 2 w 221"/>
                <a:gd name="T15" fmla="*/ 106 h 220"/>
                <a:gd name="T16" fmla="*/ 4 w 221"/>
                <a:gd name="T17" fmla="*/ 114 h 220"/>
                <a:gd name="T18" fmla="*/ 7 w 221"/>
                <a:gd name="T19" fmla="*/ 115 h 220"/>
                <a:gd name="T20" fmla="*/ 12 w 221"/>
                <a:gd name="T21" fmla="*/ 112 h 220"/>
                <a:gd name="T22" fmla="*/ 17 w 221"/>
                <a:gd name="T23" fmla="*/ 104 h 220"/>
                <a:gd name="T24" fmla="*/ 48 w 221"/>
                <a:gd name="T25" fmla="*/ 125 h 220"/>
                <a:gd name="T26" fmla="*/ 67 w 221"/>
                <a:gd name="T27" fmla="*/ 154 h 220"/>
                <a:gd name="T28" fmla="*/ 96 w 221"/>
                <a:gd name="T29" fmla="*/ 173 h 220"/>
                <a:gd name="T30" fmla="*/ 117 w 221"/>
                <a:gd name="T31" fmla="*/ 204 h 220"/>
                <a:gd name="T32" fmla="*/ 109 w 221"/>
                <a:gd name="T33" fmla="*/ 209 h 220"/>
                <a:gd name="T34" fmla="*/ 106 w 221"/>
                <a:gd name="T35" fmla="*/ 215 h 220"/>
                <a:gd name="T36" fmla="*/ 112 w 221"/>
                <a:gd name="T37" fmla="*/ 220 h 220"/>
                <a:gd name="T38" fmla="*/ 115 w 221"/>
                <a:gd name="T39" fmla="*/ 219 h 220"/>
                <a:gd name="T40" fmla="*/ 168 w 221"/>
                <a:gd name="T41" fmla="*/ 186 h 220"/>
                <a:gd name="T42" fmla="*/ 178 w 221"/>
                <a:gd name="T43" fmla="*/ 161 h 220"/>
                <a:gd name="T44" fmla="*/ 168 w 221"/>
                <a:gd name="T45" fmla="*/ 126 h 220"/>
                <a:gd name="T46" fmla="*/ 194 w 221"/>
                <a:gd name="T47" fmla="*/ 108 h 220"/>
                <a:gd name="T48" fmla="*/ 221 w 221"/>
                <a:gd name="T49" fmla="*/ 59 h 220"/>
                <a:gd name="T50" fmla="*/ 221 w 221"/>
                <a:gd name="T51" fmla="*/ 6 h 220"/>
                <a:gd name="T52" fmla="*/ 23 w 221"/>
                <a:gd name="T53" fmla="*/ 94 h 220"/>
                <a:gd name="T54" fmla="*/ 45 w 221"/>
                <a:gd name="T55" fmla="*/ 59 h 220"/>
                <a:gd name="T56" fmla="*/ 56 w 221"/>
                <a:gd name="T57" fmla="*/ 55 h 220"/>
                <a:gd name="T58" fmla="*/ 87 w 221"/>
                <a:gd name="T59" fmla="*/ 63 h 220"/>
                <a:gd name="T60" fmla="*/ 52 w 221"/>
                <a:gd name="T61" fmla="*/ 113 h 220"/>
                <a:gd name="T62" fmla="*/ 23 w 221"/>
                <a:gd name="T63" fmla="*/ 94 h 220"/>
                <a:gd name="T64" fmla="*/ 162 w 221"/>
                <a:gd name="T65" fmla="*/ 176 h 220"/>
                <a:gd name="T66" fmla="*/ 127 w 221"/>
                <a:gd name="T67" fmla="*/ 198 h 220"/>
                <a:gd name="T68" fmla="*/ 107 w 221"/>
                <a:gd name="T69" fmla="*/ 169 h 220"/>
                <a:gd name="T70" fmla="*/ 157 w 221"/>
                <a:gd name="T71" fmla="*/ 134 h 220"/>
                <a:gd name="T72" fmla="*/ 166 w 221"/>
                <a:gd name="T73" fmla="*/ 165 h 220"/>
                <a:gd name="T74" fmla="*/ 162 w 221"/>
                <a:gd name="T75" fmla="*/ 176 h 220"/>
                <a:gd name="T76" fmla="*/ 188 w 221"/>
                <a:gd name="T77" fmla="*/ 98 h 220"/>
                <a:gd name="T78" fmla="*/ 98 w 221"/>
                <a:gd name="T79" fmla="*/ 161 h 220"/>
                <a:gd name="T80" fmla="*/ 75 w 221"/>
                <a:gd name="T81" fmla="*/ 146 h 220"/>
                <a:gd name="T82" fmla="*/ 60 w 221"/>
                <a:gd name="T83" fmla="*/ 123 h 220"/>
                <a:gd name="T84" fmla="*/ 123 w 221"/>
                <a:gd name="T85" fmla="*/ 33 h 220"/>
                <a:gd name="T86" fmla="*/ 162 w 221"/>
                <a:gd name="T87" fmla="*/ 12 h 220"/>
                <a:gd name="T88" fmla="*/ 209 w 221"/>
                <a:gd name="T89" fmla="*/ 12 h 220"/>
                <a:gd name="T90" fmla="*/ 209 w 221"/>
                <a:gd name="T91" fmla="*/ 59 h 220"/>
                <a:gd name="T92" fmla="*/ 188 w 221"/>
                <a:gd name="T93" fmla="*/ 9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1" h="220">
                  <a:moveTo>
                    <a:pt x="221" y="6"/>
                  </a:moveTo>
                  <a:cubicBezTo>
                    <a:pt x="221" y="3"/>
                    <a:pt x="218" y="0"/>
                    <a:pt x="215" y="0"/>
                  </a:cubicBezTo>
                  <a:cubicBezTo>
                    <a:pt x="162" y="0"/>
                    <a:pt x="162" y="0"/>
                    <a:pt x="162" y="0"/>
                  </a:cubicBezTo>
                  <a:cubicBezTo>
                    <a:pt x="143" y="1"/>
                    <a:pt x="124" y="11"/>
                    <a:pt x="113" y="27"/>
                  </a:cubicBezTo>
                  <a:cubicBezTo>
                    <a:pt x="95" y="53"/>
                    <a:pt x="95" y="53"/>
                    <a:pt x="95" y="53"/>
                  </a:cubicBezTo>
                  <a:cubicBezTo>
                    <a:pt x="60" y="43"/>
                    <a:pt x="60" y="43"/>
                    <a:pt x="60" y="43"/>
                  </a:cubicBezTo>
                  <a:cubicBezTo>
                    <a:pt x="50" y="41"/>
                    <a:pt x="40" y="44"/>
                    <a:pt x="35" y="53"/>
                  </a:cubicBezTo>
                  <a:cubicBezTo>
                    <a:pt x="2" y="106"/>
                    <a:pt x="2" y="106"/>
                    <a:pt x="2" y="106"/>
                  </a:cubicBezTo>
                  <a:cubicBezTo>
                    <a:pt x="0" y="109"/>
                    <a:pt x="1" y="113"/>
                    <a:pt x="4" y="114"/>
                  </a:cubicBezTo>
                  <a:cubicBezTo>
                    <a:pt x="5" y="115"/>
                    <a:pt x="6" y="115"/>
                    <a:pt x="7" y="115"/>
                  </a:cubicBezTo>
                  <a:cubicBezTo>
                    <a:pt x="9" y="115"/>
                    <a:pt x="11" y="114"/>
                    <a:pt x="12" y="112"/>
                  </a:cubicBezTo>
                  <a:cubicBezTo>
                    <a:pt x="17" y="104"/>
                    <a:pt x="17" y="104"/>
                    <a:pt x="17" y="104"/>
                  </a:cubicBezTo>
                  <a:cubicBezTo>
                    <a:pt x="48" y="125"/>
                    <a:pt x="48" y="125"/>
                    <a:pt x="48" y="125"/>
                  </a:cubicBezTo>
                  <a:cubicBezTo>
                    <a:pt x="49" y="130"/>
                    <a:pt x="53" y="141"/>
                    <a:pt x="67" y="154"/>
                  </a:cubicBezTo>
                  <a:cubicBezTo>
                    <a:pt x="80" y="168"/>
                    <a:pt x="91" y="172"/>
                    <a:pt x="96" y="173"/>
                  </a:cubicBezTo>
                  <a:cubicBezTo>
                    <a:pt x="117" y="204"/>
                    <a:pt x="117" y="204"/>
                    <a:pt x="117" y="204"/>
                  </a:cubicBezTo>
                  <a:cubicBezTo>
                    <a:pt x="109" y="209"/>
                    <a:pt x="109" y="209"/>
                    <a:pt x="109" y="209"/>
                  </a:cubicBezTo>
                  <a:cubicBezTo>
                    <a:pt x="107" y="210"/>
                    <a:pt x="105" y="213"/>
                    <a:pt x="106" y="215"/>
                  </a:cubicBezTo>
                  <a:cubicBezTo>
                    <a:pt x="107" y="218"/>
                    <a:pt x="109" y="220"/>
                    <a:pt x="112" y="220"/>
                  </a:cubicBezTo>
                  <a:cubicBezTo>
                    <a:pt x="113" y="220"/>
                    <a:pt x="114" y="220"/>
                    <a:pt x="115" y="219"/>
                  </a:cubicBezTo>
                  <a:cubicBezTo>
                    <a:pt x="168" y="186"/>
                    <a:pt x="168" y="186"/>
                    <a:pt x="168" y="186"/>
                  </a:cubicBezTo>
                  <a:cubicBezTo>
                    <a:pt x="177" y="181"/>
                    <a:pt x="180" y="171"/>
                    <a:pt x="178" y="161"/>
                  </a:cubicBezTo>
                  <a:cubicBezTo>
                    <a:pt x="168" y="126"/>
                    <a:pt x="168" y="126"/>
                    <a:pt x="168" y="126"/>
                  </a:cubicBezTo>
                  <a:cubicBezTo>
                    <a:pt x="194" y="108"/>
                    <a:pt x="194" y="108"/>
                    <a:pt x="194" y="108"/>
                  </a:cubicBezTo>
                  <a:cubicBezTo>
                    <a:pt x="210" y="97"/>
                    <a:pt x="220" y="78"/>
                    <a:pt x="221" y="59"/>
                  </a:cubicBezTo>
                  <a:lnTo>
                    <a:pt x="221" y="6"/>
                  </a:lnTo>
                  <a:close/>
                  <a:moveTo>
                    <a:pt x="23" y="94"/>
                  </a:moveTo>
                  <a:cubicBezTo>
                    <a:pt x="45" y="59"/>
                    <a:pt x="45" y="59"/>
                    <a:pt x="45" y="59"/>
                  </a:cubicBezTo>
                  <a:cubicBezTo>
                    <a:pt x="47" y="55"/>
                    <a:pt x="52" y="54"/>
                    <a:pt x="56" y="55"/>
                  </a:cubicBezTo>
                  <a:cubicBezTo>
                    <a:pt x="87" y="63"/>
                    <a:pt x="87" y="63"/>
                    <a:pt x="87" y="63"/>
                  </a:cubicBezTo>
                  <a:cubicBezTo>
                    <a:pt x="52" y="113"/>
                    <a:pt x="52" y="113"/>
                    <a:pt x="52" y="113"/>
                  </a:cubicBezTo>
                  <a:lnTo>
                    <a:pt x="23" y="94"/>
                  </a:lnTo>
                  <a:close/>
                  <a:moveTo>
                    <a:pt x="162" y="176"/>
                  </a:moveTo>
                  <a:cubicBezTo>
                    <a:pt x="127" y="198"/>
                    <a:pt x="127" y="198"/>
                    <a:pt x="127" y="198"/>
                  </a:cubicBezTo>
                  <a:cubicBezTo>
                    <a:pt x="107" y="169"/>
                    <a:pt x="107" y="169"/>
                    <a:pt x="107" y="169"/>
                  </a:cubicBezTo>
                  <a:cubicBezTo>
                    <a:pt x="157" y="134"/>
                    <a:pt x="157" y="134"/>
                    <a:pt x="157" y="134"/>
                  </a:cubicBezTo>
                  <a:cubicBezTo>
                    <a:pt x="166" y="165"/>
                    <a:pt x="166" y="165"/>
                    <a:pt x="166" y="165"/>
                  </a:cubicBezTo>
                  <a:cubicBezTo>
                    <a:pt x="167" y="169"/>
                    <a:pt x="166" y="173"/>
                    <a:pt x="162" y="176"/>
                  </a:cubicBezTo>
                  <a:close/>
                  <a:moveTo>
                    <a:pt x="188" y="98"/>
                  </a:moveTo>
                  <a:cubicBezTo>
                    <a:pt x="98" y="161"/>
                    <a:pt x="98" y="161"/>
                    <a:pt x="98" y="161"/>
                  </a:cubicBezTo>
                  <a:cubicBezTo>
                    <a:pt x="95" y="160"/>
                    <a:pt x="86" y="157"/>
                    <a:pt x="75" y="146"/>
                  </a:cubicBezTo>
                  <a:cubicBezTo>
                    <a:pt x="64" y="135"/>
                    <a:pt x="61" y="126"/>
                    <a:pt x="60" y="123"/>
                  </a:cubicBezTo>
                  <a:cubicBezTo>
                    <a:pt x="123" y="33"/>
                    <a:pt x="123" y="33"/>
                    <a:pt x="123" y="33"/>
                  </a:cubicBezTo>
                  <a:cubicBezTo>
                    <a:pt x="132" y="21"/>
                    <a:pt x="147" y="13"/>
                    <a:pt x="162" y="12"/>
                  </a:cubicBezTo>
                  <a:cubicBezTo>
                    <a:pt x="209" y="12"/>
                    <a:pt x="209" y="12"/>
                    <a:pt x="209" y="12"/>
                  </a:cubicBezTo>
                  <a:cubicBezTo>
                    <a:pt x="209" y="59"/>
                    <a:pt x="209" y="59"/>
                    <a:pt x="209" y="59"/>
                  </a:cubicBezTo>
                  <a:cubicBezTo>
                    <a:pt x="208" y="74"/>
                    <a:pt x="200" y="89"/>
                    <a:pt x="188" y="9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19" name="Group 32">
            <a:extLst>
              <a:ext uri="{FF2B5EF4-FFF2-40B4-BE49-F238E27FC236}">
                <a16:creationId xmlns:a16="http://schemas.microsoft.com/office/drawing/2014/main" id="{7AE86413-FDB5-6553-A894-01DD5D32436E}"/>
              </a:ext>
            </a:extLst>
          </p:cNvPr>
          <p:cNvGrpSpPr>
            <a:grpSpLocks noChangeAspect="1"/>
          </p:cNvGrpSpPr>
          <p:nvPr/>
        </p:nvGrpSpPr>
        <p:grpSpPr bwMode="auto">
          <a:xfrm>
            <a:off x="9743012" y="3237739"/>
            <a:ext cx="508917" cy="485785"/>
            <a:chOff x="6252" y="3267"/>
            <a:chExt cx="330" cy="315"/>
          </a:xfrm>
        </p:grpSpPr>
        <p:sp>
          <p:nvSpPr>
            <p:cNvPr id="20" name="Freeform 33">
              <a:extLst>
                <a:ext uri="{FF2B5EF4-FFF2-40B4-BE49-F238E27FC236}">
                  <a16:creationId xmlns:a16="http://schemas.microsoft.com/office/drawing/2014/main" id="{B0D55ED0-D670-989F-4222-E2BD1C7387C6}"/>
                </a:ext>
              </a:extLst>
            </p:cNvPr>
            <p:cNvSpPr>
              <a:spLocks/>
            </p:cNvSpPr>
            <p:nvPr/>
          </p:nvSpPr>
          <p:spPr bwMode="auto">
            <a:xfrm>
              <a:off x="6358" y="3267"/>
              <a:ext cx="112" cy="130"/>
            </a:xfrm>
            <a:custGeom>
              <a:avLst/>
              <a:gdLst>
                <a:gd name="T0" fmla="*/ 43 w 86"/>
                <a:gd name="T1" fmla="*/ 0 h 96"/>
                <a:gd name="T2" fmla="*/ 0 w 86"/>
                <a:gd name="T3" fmla="*/ 39 h 96"/>
                <a:gd name="T4" fmla="*/ 32 w 86"/>
                <a:gd name="T5" fmla="*/ 76 h 96"/>
                <a:gd name="T6" fmla="*/ 37 w 86"/>
                <a:gd name="T7" fmla="*/ 81 h 96"/>
                <a:gd name="T8" fmla="*/ 37 w 86"/>
                <a:gd name="T9" fmla="*/ 90 h 96"/>
                <a:gd name="T10" fmla="*/ 41 w 86"/>
                <a:gd name="T11" fmla="*/ 96 h 96"/>
                <a:gd name="T12" fmla="*/ 43 w 86"/>
                <a:gd name="T13" fmla="*/ 96 h 96"/>
                <a:gd name="T14" fmla="*/ 48 w 86"/>
                <a:gd name="T15" fmla="*/ 94 h 96"/>
                <a:gd name="T16" fmla="*/ 75 w 86"/>
                <a:gd name="T17" fmla="*/ 65 h 96"/>
                <a:gd name="T18" fmla="*/ 86 w 86"/>
                <a:gd name="T19" fmla="*/ 39 h 96"/>
                <a:gd name="T20" fmla="*/ 43 w 86"/>
                <a:gd name="T2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6">
                  <a:moveTo>
                    <a:pt x="43" y="0"/>
                  </a:moveTo>
                  <a:cubicBezTo>
                    <a:pt x="20" y="0"/>
                    <a:pt x="0" y="17"/>
                    <a:pt x="0" y="39"/>
                  </a:cubicBezTo>
                  <a:cubicBezTo>
                    <a:pt x="0" y="56"/>
                    <a:pt x="14" y="71"/>
                    <a:pt x="32" y="76"/>
                  </a:cubicBezTo>
                  <a:cubicBezTo>
                    <a:pt x="35" y="77"/>
                    <a:pt x="37" y="79"/>
                    <a:pt x="37" y="81"/>
                  </a:cubicBezTo>
                  <a:cubicBezTo>
                    <a:pt x="37" y="90"/>
                    <a:pt x="37" y="90"/>
                    <a:pt x="37" y="90"/>
                  </a:cubicBezTo>
                  <a:cubicBezTo>
                    <a:pt x="37" y="93"/>
                    <a:pt x="39" y="95"/>
                    <a:pt x="41" y="96"/>
                  </a:cubicBezTo>
                  <a:cubicBezTo>
                    <a:pt x="42" y="96"/>
                    <a:pt x="42" y="96"/>
                    <a:pt x="43" y="96"/>
                  </a:cubicBezTo>
                  <a:cubicBezTo>
                    <a:pt x="45" y="96"/>
                    <a:pt x="47" y="95"/>
                    <a:pt x="48" y="94"/>
                  </a:cubicBezTo>
                  <a:cubicBezTo>
                    <a:pt x="75" y="65"/>
                    <a:pt x="75" y="65"/>
                    <a:pt x="75" y="65"/>
                  </a:cubicBezTo>
                  <a:cubicBezTo>
                    <a:pt x="82" y="58"/>
                    <a:pt x="86" y="48"/>
                    <a:pt x="86" y="39"/>
                  </a:cubicBezTo>
                  <a:cubicBezTo>
                    <a:pt x="86" y="17"/>
                    <a:pt x="67" y="0"/>
                    <a:pt x="4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 name="Freeform 34">
              <a:extLst>
                <a:ext uri="{FF2B5EF4-FFF2-40B4-BE49-F238E27FC236}">
                  <a16:creationId xmlns:a16="http://schemas.microsoft.com/office/drawing/2014/main" id="{62D07BBE-CD1F-A4BF-BB9A-8B24C6BAC811}"/>
                </a:ext>
              </a:extLst>
            </p:cNvPr>
            <p:cNvSpPr>
              <a:spLocks noEditPoints="1"/>
            </p:cNvSpPr>
            <p:nvPr/>
          </p:nvSpPr>
          <p:spPr bwMode="auto">
            <a:xfrm>
              <a:off x="6252" y="3370"/>
              <a:ext cx="110" cy="168"/>
            </a:xfrm>
            <a:custGeom>
              <a:avLst/>
              <a:gdLst>
                <a:gd name="T0" fmla="*/ 80 w 84"/>
                <a:gd name="T1" fmla="*/ 69 h 124"/>
                <a:gd name="T2" fmla="*/ 77 w 84"/>
                <a:gd name="T3" fmla="*/ 61 h 124"/>
                <a:gd name="T4" fmla="*/ 73 w 84"/>
                <a:gd name="T5" fmla="*/ 59 h 124"/>
                <a:gd name="T6" fmla="*/ 84 w 84"/>
                <a:gd name="T7" fmla="*/ 34 h 124"/>
                <a:gd name="T8" fmla="*/ 50 w 84"/>
                <a:gd name="T9" fmla="*/ 0 h 124"/>
                <a:gd name="T10" fmla="*/ 16 w 84"/>
                <a:gd name="T11" fmla="*/ 34 h 124"/>
                <a:gd name="T12" fmla="*/ 30 w 84"/>
                <a:gd name="T13" fmla="*/ 61 h 124"/>
                <a:gd name="T14" fmla="*/ 0 w 84"/>
                <a:gd name="T15" fmla="*/ 106 h 124"/>
                <a:gd name="T16" fmla="*/ 0 w 84"/>
                <a:gd name="T17" fmla="*/ 118 h 124"/>
                <a:gd name="T18" fmla="*/ 6 w 84"/>
                <a:gd name="T19" fmla="*/ 124 h 124"/>
                <a:gd name="T20" fmla="*/ 12 w 84"/>
                <a:gd name="T21" fmla="*/ 118 h 124"/>
                <a:gd name="T22" fmla="*/ 12 w 84"/>
                <a:gd name="T23" fmla="*/ 106 h 124"/>
                <a:gd name="T24" fmla="*/ 54 w 84"/>
                <a:gd name="T25" fmla="*/ 68 h 124"/>
                <a:gd name="T26" fmla="*/ 72 w 84"/>
                <a:gd name="T27" fmla="*/ 72 h 124"/>
                <a:gd name="T28" fmla="*/ 80 w 84"/>
                <a:gd name="T29" fmla="*/ 69 h 124"/>
                <a:gd name="T30" fmla="*/ 50 w 84"/>
                <a:gd name="T31" fmla="*/ 12 h 124"/>
                <a:gd name="T32" fmla="*/ 72 w 84"/>
                <a:gd name="T33" fmla="*/ 34 h 124"/>
                <a:gd name="T34" fmla="*/ 50 w 84"/>
                <a:gd name="T35" fmla="*/ 56 h 124"/>
                <a:gd name="T36" fmla="*/ 28 w 84"/>
                <a:gd name="T37" fmla="*/ 34 h 124"/>
                <a:gd name="T38" fmla="*/ 50 w 84"/>
                <a:gd name="T39"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24">
                  <a:moveTo>
                    <a:pt x="80" y="69"/>
                  </a:moveTo>
                  <a:cubicBezTo>
                    <a:pt x="81" y="66"/>
                    <a:pt x="80" y="62"/>
                    <a:pt x="77" y="61"/>
                  </a:cubicBezTo>
                  <a:cubicBezTo>
                    <a:pt x="76" y="60"/>
                    <a:pt x="74" y="60"/>
                    <a:pt x="73" y="59"/>
                  </a:cubicBezTo>
                  <a:cubicBezTo>
                    <a:pt x="80" y="53"/>
                    <a:pt x="84" y="44"/>
                    <a:pt x="84" y="34"/>
                  </a:cubicBezTo>
                  <a:cubicBezTo>
                    <a:pt x="84" y="15"/>
                    <a:pt x="69" y="0"/>
                    <a:pt x="50" y="0"/>
                  </a:cubicBezTo>
                  <a:cubicBezTo>
                    <a:pt x="31" y="0"/>
                    <a:pt x="16" y="15"/>
                    <a:pt x="16" y="34"/>
                  </a:cubicBezTo>
                  <a:cubicBezTo>
                    <a:pt x="16" y="45"/>
                    <a:pt x="21" y="55"/>
                    <a:pt x="30" y="61"/>
                  </a:cubicBezTo>
                  <a:cubicBezTo>
                    <a:pt x="12" y="70"/>
                    <a:pt x="0" y="87"/>
                    <a:pt x="0" y="106"/>
                  </a:cubicBezTo>
                  <a:cubicBezTo>
                    <a:pt x="0" y="118"/>
                    <a:pt x="0" y="118"/>
                    <a:pt x="0" y="118"/>
                  </a:cubicBezTo>
                  <a:cubicBezTo>
                    <a:pt x="0" y="121"/>
                    <a:pt x="3" y="124"/>
                    <a:pt x="6" y="124"/>
                  </a:cubicBezTo>
                  <a:cubicBezTo>
                    <a:pt x="9" y="124"/>
                    <a:pt x="12" y="121"/>
                    <a:pt x="12" y="118"/>
                  </a:cubicBezTo>
                  <a:cubicBezTo>
                    <a:pt x="12" y="106"/>
                    <a:pt x="12" y="106"/>
                    <a:pt x="12" y="106"/>
                  </a:cubicBezTo>
                  <a:cubicBezTo>
                    <a:pt x="12" y="85"/>
                    <a:pt x="31" y="68"/>
                    <a:pt x="54" y="68"/>
                  </a:cubicBezTo>
                  <a:cubicBezTo>
                    <a:pt x="60" y="68"/>
                    <a:pt x="67" y="69"/>
                    <a:pt x="72" y="72"/>
                  </a:cubicBezTo>
                  <a:cubicBezTo>
                    <a:pt x="75" y="73"/>
                    <a:pt x="79" y="72"/>
                    <a:pt x="80" y="69"/>
                  </a:cubicBezTo>
                  <a:close/>
                  <a:moveTo>
                    <a:pt x="50" y="12"/>
                  </a:moveTo>
                  <a:cubicBezTo>
                    <a:pt x="62" y="12"/>
                    <a:pt x="72" y="22"/>
                    <a:pt x="72" y="34"/>
                  </a:cubicBezTo>
                  <a:cubicBezTo>
                    <a:pt x="72" y="46"/>
                    <a:pt x="62" y="56"/>
                    <a:pt x="50" y="56"/>
                  </a:cubicBezTo>
                  <a:cubicBezTo>
                    <a:pt x="38" y="56"/>
                    <a:pt x="28" y="46"/>
                    <a:pt x="28" y="34"/>
                  </a:cubicBezTo>
                  <a:cubicBezTo>
                    <a:pt x="28" y="22"/>
                    <a:pt x="38" y="12"/>
                    <a:pt x="50"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 name="Freeform 35">
              <a:extLst>
                <a:ext uri="{FF2B5EF4-FFF2-40B4-BE49-F238E27FC236}">
                  <a16:creationId xmlns:a16="http://schemas.microsoft.com/office/drawing/2014/main" id="{2541FF7F-8F64-1523-F4A3-1CB5934CA704}"/>
                </a:ext>
              </a:extLst>
            </p:cNvPr>
            <p:cNvSpPr>
              <a:spLocks noEditPoints="1"/>
            </p:cNvSpPr>
            <p:nvPr/>
          </p:nvSpPr>
          <p:spPr bwMode="auto">
            <a:xfrm>
              <a:off x="6476" y="3370"/>
              <a:ext cx="106" cy="168"/>
            </a:xfrm>
            <a:custGeom>
              <a:avLst/>
              <a:gdLst>
                <a:gd name="T0" fmla="*/ 56 w 81"/>
                <a:gd name="T1" fmla="*/ 64 h 124"/>
                <a:gd name="T2" fmla="*/ 73 w 81"/>
                <a:gd name="T3" fmla="*/ 34 h 124"/>
                <a:gd name="T4" fmla="*/ 39 w 81"/>
                <a:gd name="T5" fmla="*/ 0 h 124"/>
                <a:gd name="T6" fmla="*/ 5 w 81"/>
                <a:gd name="T7" fmla="*/ 34 h 124"/>
                <a:gd name="T8" fmla="*/ 14 w 81"/>
                <a:gd name="T9" fmla="*/ 57 h 124"/>
                <a:gd name="T10" fmla="*/ 4 w 81"/>
                <a:gd name="T11" fmla="*/ 61 h 124"/>
                <a:gd name="T12" fmla="*/ 1 w 81"/>
                <a:gd name="T13" fmla="*/ 69 h 124"/>
                <a:gd name="T14" fmla="*/ 9 w 81"/>
                <a:gd name="T15" fmla="*/ 72 h 124"/>
                <a:gd name="T16" fmla="*/ 27 w 81"/>
                <a:gd name="T17" fmla="*/ 68 h 124"/>
                <a:gd name="T18" fmla="*/ 69 w 81"/>
                <a:gd name="T19" fmla="*/ 106 h 124"/>
                <a:gd name="T20" fmla="*/ 69 w 81"/>
                <a:gd name="T21" fmla="*/ 118 h 124"/>
                <a:gd name="T22" fmla="*/ 75 w 81"/>
                <a:gd name="T23" fmla="*/ 124 h 124"/>
                <a:gd name="T24" fmla="*/ 81 w 81"/>
                <a:gd name="T25" fmla="*/ 118 h 124"/>
                <a:gd name="T26" fmla="*/ 81 w 81"/>
                <a:gd name="T27" fmla="*/ 106 h 124"/>
                <a:gd name="T28" fmla="*/ 56 w 81"/>
                <a:gd name="T29" fmla="*/ 64 h 124"/>
                <a:gd name="T30" fmla="*/ 39 w 81"/>
                <a:gd name="T31" fmla="*/ 12 h 124"/>
                <a:gd name="T32" fmla="*/ 61 w 81"/>
                <a:gd name="T33" fmla="*/ 34 h 124"/>
                <a:gd name="T34" fmla="*/ 39 w 81"/>
                <a:gd name="T35" fmla="*/ 56 h 124"/>
                <a:gd name="T36" fmla="*/ 17 w 81"/>
                <a:gd name="T37" fmla="*/ 34 h 124"/>
                <a:gd name="T38" fmla="*/ 39 w 81"/>
                <a:gd name="T39"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24">
                  <a:moveTo>
                    <a:pt x="56" y="64"/>
                  </a:moveTo>
                  <a:cubicBezTo>
                    <a:pt x="66" y="58"/>
                    <a:pt x="73" y="47"/>
                    <a:pt x="73" y="34"/>
                  </a:cubicBezTo>
                  <a:cubicBezTo>
                    <a:pt x="73" y="15"/>
                    <a:pt x="58" y="0"/>
                    <a:pt x="39" y="0"/>
                  </a:cubicBezTo>
                  <a:cubicBezTo>
                    <a:pt x="20" y="0"/>
                    <a:pt x="5" y="15"/>
                    <a:pt x="5" y="34"/>
                  </a:cubicBezTo>
                  <a:cubicBezTo>
                    <a:pt x="5" y="43"/>
                    <a:pt x="9" y="51"/>
                    <a:pt x="14" y="57"/>
                  </a:cubicBezTo>
                  <a:cubicBezTo>
                    <a:pt x="11" y="58"/>
                    <a:pt x="7" y="59"/>
                    <a:pt x="4" y="61"/>
                  </a:cubicBezTo>
                  <a:cubicBezTo>
                    <a:pt x="1" y="62"/>
                    <a:pt x="0" y="66"/>
                    <a:pt x="1" y="69"/>
                  </a:cubicBezTo>
                  <a:cubicBezTo>
                    <a:pt x="2" y="72"/>
                    <a:pt x="6" y="73"/>
                    <a:pt x="9" y="72"/>
                  </a:cubicBezTo>
                  <a:cubicBezTo>
                    <a:pt x="14" y="69"/>
                    <a:pt x="21" y="68"/>
                    <a:pt x="27" y="68"/>
                  </a:cubicBezTo>
                  <a:cubicBezTo>
                    <a:pt x="50" y="68"/>
                    <a:pt x="69" y="85"/>
                    <a:pt x="69" y="106"/>
                  </a:cubicBezTo>
                  <a:cubicBezTo>
                    <a:pt x="69" y="118"/>
                    <a:pt x="69" y="118"/>
                    <a:pt x="69" y="118"/>
                  </a:cubicBezTo>
                  <a:cubicBezTo>
                    <a:pt x="69" y="121"/>
                    <a:pt x="72" y="124"/>
                    <a:pt x="75" y="124"/>
                  </a:cubicBezTo>
                  <a:cubicBezTo>
                    <a:pt x="78" y="124"/>
                    <a:pt x="81" y="121"/>
                    <a:pt x="81" y="118"/>
                  </a:cubicBezTo>
                  <a:cubicBezTo>
                    <a:pt x="81" y="106"/>
                    <a:pt x="81" y="106"/>
                    <a:pt x="81" y="106"/>
                  </a:cubicBezTo>
                  <a:cubicBezTo>
                    <a:pt x="81" y="88"/>
                    <a:pt x="71" y="73"/>
                    <a:pt x="56" y="64"/>
                  </a:cubicBezTo>
                  <a:close/>
                  <a:moveTo>
                    <a:pt x="39" y="12"/>
                  </a:moveTo>
                  <a:cubicBezTo>
                    <a:pt x="51" y="12"/>
                    <a:pt x="61" y="22"/>
                    <a:pt x="61" y="34"/>
                  </a:cubicBezTo>
                  <a:cubicBezTo>
                    <a:pt x="61" y="46"/>
                    <a:pt x="51" y="56"/>
                    <a:pt x="39" y="56"/>
                  </a:cubicBezTo>
                  <a:cubicBezTo>
                    <a:pt x="27" y="56"/>
                    <a:pt x="17" y="46"/>
                    <a:pt x="17" y="34"/>
                  </a:cubicBezTo>
                  <a:cubicBezTo>
                    <a:pt x="17" y="22"/>
                    <a:pt x="27" y="12"/>
                    <a:pt x="39"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36">
              <a:extLst>
                <a:ext uri="{FF2B5EF4-FFF2-40B4-BE49-F238E27FC236}">
                  <a16:creationId xmlns:a16="http://schemas.microsoft.com/office/drawing/2014/main" id="{A936EE40-2E69-A2D2-3CA1-41C3BEBFA957}"/>
                </a:ext>
              </a:extLst>
            </p:cNvPr>
            <p:cNvSpPr>
              <a:spLocks noEditPoints="1"/>
            </p:cNvSpPr>
            <p:nvPr/>
          </p:nvSpPr>
          <p:spPr bwMode="auto">
            <a:xfrm>
              <a:off x="6346" y="3425"/>
              <a:ext cx="141" cy="157"/>
            </a:xfrm>
            <a:custGeom>
              <a:avLst/>
              <a:gdLst>
                <a:gd name="T0" fmla="*/ 76 w 108"/>
                <a:gd name="T1" fmla="*/ 60 h 116"/>
                <a:gd name="T2" fmla="*/ 88 w 108"/>
                <a:gd name="T3" fmla="*/ 34 h 116"/>
                <a:gd name="T4" fmla="*/ 54 w 108"/>
                <a:gd name="T5" fmla="*/ 0 h 116"/>
                <a:gd name="T6" fmla="*/ 20 w 108"/>
                <a:gd name="T7" fmla="*/ 34 h 116"/>
                <a:gd name="T8" fmla="*/ 32 w 108"/>
                <a:gd name="T9" fmla="*/ 60 h 116"/>
                <a:gd name="T10" fmla="*/ 0 w 108"/>
                <a:gd name="T11" fmla="*/ 106 h 116"/>
                <a:gd name="T12" fmla="*/ 0 w 108"/>
                <a:gd name="T13" fmla="*/ 110 h 116"/>
                <a:gd name="T14" fmla="*/ 6 w 108"/>
                <a:gd name="T15" fmla="*/ 116 h 116"/>
                <a:gd name="T16" fmla="*/ 12 w 108"/>
                <a:gd name="T17" fmla="*/ 110 h 116"/>
                <a:gd name="T18" fmla="*/ 12 w 108"/>
                <a:gd name="T19" fmla="*/ 106 h 116"/>
                <a:gd name="T20" fmla="*/ 54 w 108"/>
                <a:gd name="T21" fmla="*/ 68 h 116"/>
                <a:gd name="T22" fmla="*/ 96 w 108"/>
                <a:gd name="T23" fmla="*/ 106 h 116"/>
                <a:gd name="T24" fmla="*/ 96 w 108"/>
                <a:gd name="T25" fmla="*/ 110 h 116"/>
                <a:gd name="T26" fmla="*/ 102 w 108"/>
                <a:gd name="T27" fmla="*/ 116 h 116"/>
                <a:gd name="T28" fmla="*/ 108 w 108"/>
                <a:gd name="T29" fmla="*/ 110 h 116"/>
                <a:gd name="T30" fmla="*/ 108 w 108"/>
                <a:gd name="T31" fmla="*/ 106 h 116"/>
                <a:gd name="T32" fmla="*/ 76 w 108"/>
                <a:gd name="T33" fmla="*/ 60 h 116"/>
                <a:gd name="T34" fmla="*/ 32 w 108"/>
                <a:gd name="T35" fmla="*/ 34 h 116"/>
                <a:gd name="T36" fmla="*/ 54 w 108"/>
                <a:gd name="T37" fmla="*/ 12 h 116"/>
                <a:gd name="T38" fmla="*/ 76 w 108"/>
                <a:gd name="T39" fmla="*/ 34 h 116"/>
                <a:gd name="T40" fmla="*/ 54 w 108"/>
                <a:gd name="T41" fmla="*/ 56 h 116"/>
                <a:gd name="T42" fmla="*/ 32 w 108"/>
                <a:gd name="T43" fmla="*/ 3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16">
                  <a:moveTo>
                    <a:pt x="76" y="60"/>
                  </a:moveTo>
                  <a:cubicBezTo>
                    <a:pt x="83" y="54"/>
                    <a:pt x="88" y="45"/>
                    <a:pt x="88" y="34"/>
                  </a:cubicBezTo>
                  <a:cubicBezTo>
                    <a:pt x="88" y="15"/>
                    <a:pt x="73" y="0"/>
                    <a:pt x="54" y="0"/>
                  </a:cubicBezTo>
                  <a:cubicBezTo>
                    <a:pt x="35" y="0"/>
                    <a:pt x="20" y="15"/>
                    <a:pt x="20" y="34"/>
                  </a:cubicBezTo>
                  <a:cubicBezTo>
                    <a:pt x="20" y="45"/>
                    <a:pt x="25" y="54"/>
                    <a:pt x="32" y="60"/>
                  </a:cubicBezTo>
                  <a:cubicBezTo>
                    <a:pt x="13" y="68"/>
                    <a:pt x="0" y="86"/>
                    <a:pt x="0" y="106"/>
                  </a:cubicBezTo>
                  <a:cubicBezTo>
                    <a:pt x="0" y="110"/>
                    <a:pt x="0" y="110"/>
                    <a:pt x="0" y="110"/>
                  </a:cubicBezTo>
                  <a:cubicBezTo>
                    <a:pt x="0" y="113"/>
                    <a:pt x="3" y="116"/>
                    <a:pt x="6" y="116"/>
                  </a:cubicBezTo>
                  <a:cubicBezTo>
                    <a:pt x="9" y="116"/>
                    <a:pt x="12" y="113"/>
                    <a:pt x="12" y="110"/>
                  </a:cubicBezTo>
                  <a:cubicBezTo>
                    <a:pt x="12" y="106"/>
                    <a:pt x="12" y="106"/>
                    <a:pt x="12" y="106"/>
                  </a:cubicBezTo>
                  <a:cubicBezTo>
                    <a:pt x="12" y="85"/>
                    <a:pt x="31" y="68"/>
                    <a:pt x="54" y="68"/>
                  </a:cubicBezTo>
                  <a:cubicBezTo>
                    <a:pt x="77" y="68"/>
                    <a:pt x="96" y="85"/>
                    <a:pt x="96" y="106"/>
                  </a:cubicBezTo>
                  <a:cubicBezTo>
                    <a:pt x="96" y="110"/>
                    <a:pt x="96" y="110"/>
                    <a:pt x="96" y="110"/>
                  </a:cubicBezTo>
                  <a:cubicBezTo>
                    <a:pt x="96" y="113"/>
                    <a:pt x="99" y="116"/>
                    <a:pt x="102" y="116"/>
                  </a:cubicBezTo>
                  <a:cubicBezTo>
                    <a:pt x="105" y="116"/>
                    <a:pt x="108" y="113"/>
                    <a:pt x="108" y="110"/>
                  </a:cubicBezTo>
                  <a:cubicBezTo>
                    <a:pt x="108" y="106"/>
                    <a:pt x="108" y="106"/>
                    <a:pt x="108" y="106"/>
                  </a:cubicBezTo>
                  <a:cubicBezTo>
                    <a:pt x="108" y="86"/>
                    <a:pt x="95" y="68"/>
                    <a:pt x="76" y="60"/>
                  </a:cubicBezTo>
                  <a:close/>
                  <a:moveTo>
                    <a:pt x="32" y="34"/>
                  </a:moveTo>
                  <a:cubicBezTo>
                    <a:pt x="32" y="22"/>
                    <a:pt x="42" y="12"/>
                    <a:pt x="54" y="12"/>
                  </a:cubicBezTo>
                  <a:cubicBezTo>
                    <a:pt x="66" y="12"/>
                    <a:pt x="76" y="22"/>
                    <a:pt x="76" y="34"/>
                  </a:cubicBezTo>
                  <a:cubicBezTo>
                    <a:pt x="76" y="46"/>
                    <a:pt x="66" y="56"/>
                    <a:pt x="54" y="56"/>
                  </a:cubicBezTo>
                  <a:cubicBezTo>
                    <a:pt x="42" y="56"/>
                    <a:pt x="32" y="46"/>
                    <a:pt x="32"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24" name="Oval 23">
            <a:extLst>
              <a:ext uri="{FF2B5EF4-FFF2-40B4-BE49-F238E27FC236}">
                <a16:creationId xmlns:a16="http://schemas.microsoft.com/office/drawing/2014/main" id="{F892BB76-A8FD-A46C-910D-860A1F84745B}"/>
              </a:ext>
            </a:extLst>
          </p:cNvPr>
          <p:cNvSpPr/>
          <p:nvPr/>
        </p:nvSpPr>
        <p:spPr>
          <a:xfrm>
            <a:off x="1799423" y="3107755"/>
            <a:ext cx="776906" cy="785206"/>
          </a:xfrm>
          <a:prstGeom prst="ellipse">
            <a:avLst/>
          </a:prstGeom>
          <a:solidFill>
            <a:schemeClr val="bg1"/>
          </a:solid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FFFFFF"/>
              </a:solidFill>
              <a:latin typeface="+mj-lt"/>
              <a:ea typeface="Avenir Book" charset="0"/>
              <a:cs typeface="Avenir Book" charset="0"/>
            </a:endParaRPr>
          </a:p>
        </p:txBody>
      </p:sp>
      <p:grpSp>
        <p:nvGrpSpPr>
          <p:cNvPr id="25" name="Group 24">
            <a:extLst>
              <a:ext uri="{FF2B5EF4-FFF2-40B4-BE49-F238E27FC236}">
                <a16:creationId xmlns:a16="http://schemas.microsoft.com/office/drawing/2014/main" id="{776BC7B1-DBBE-A6B9-97CD-88174B72657A}"/>
              </a:ext>
            </a:extLst>
          </p:cNvPr>
          <p:cNvGrpSpPr/>
          <p:nvPr/>
        </p:nvGrpSpPr>
        <p:grpSpPr>
          <a:xfrm>
            <a:off x="1920047" y="3237739"/>
            <a:ext cx="539422" cy="542541"/>
            <a:chOff x="6869550" y="-1248517"/>
            <a:chExt cx="585769" cy="589156"/>
          </a:xfrm>
        </p:grpSpPr>
        <p:sp>
          <p:nvSpPr>
            <p:cNvPr id="26" name="Freeform: Shape 36">
              <a:extLst>
                <a:ext uri="{FF2B5EF4-FFF2-40B4-BE49-F238E27FC236}">
                  <a16:creationId xmlns:a16="http://schemas.microsoft.com/office/drawing/2014/main" id="{22763E7E-28C2-234B-DAE9-0A42196D5F21}"/>
                </a:ext>
              </a:extLst>
            </p:cNvPr>
            <p:cNvSpPr/>
            <p:nvPr/>
          </p:nvSpPr>
          <p:spPr>
            <a:xfrm>
              <a:off x="6883819" y="-1248517"/>
              <a:ext cx="571500" cy="571500"/>
            </a:xfrm>
            <a:custGeom>
              <a:avLst/>
              <a:gdLst>
                <a:gd name="connsiteX0" fmla="*/ 301466 w 571500"/>
                <a:gd name="connsiteY0" fmla="*/ 358997 h 571500"/>
                <a:gd name="connsiteX1" fmla="*/ 305753 w 571500"/>
                <a:gd name="connsiteY1" fmla="*/ 346996 h 571500"/>
                <a:gd name="connsiteX2" fmla="*/ 349187 w 571500"/>
                <a:gd name="connsiteY2" fmla="*/ 288131 h 571500"/>
                <a:gd name="connsiteX3" fmla="*/ 287274 w 571500"/>
                <a:gd name="connsiteY3" fmla="*/ 226219 h 571500"/>
                <a:gd name="connsiteX4" fmla="*/ 228410 w 571500"/>
                <a:gd name="connsiteY4" fmla="*/ 269748 h 571500"/>
                <a:gd name="connsiteX5" fmla="*/ 216503 w 571500"/>
                <a:gd name="connsiteY5" fmla="*/ 273939 h 571500"/>
                <a:gd name="connsiteX6" fmla="*/ 197072 w 571500"/>
                <a:gd name="connsiteY6" fmla="*/ 283178 h 571500"/>
                <a:gd name="connsiteX7" fmla="*/ 287274 w 571500"/>
                <a:gd name="connsiteY7" fmla="*/ 197549 h 571500"/>
                <a:gd name="connsiteX8" fmla="*/ 377762 w 571500"/>
                <a:gd name="connsiteY8" fmla="*/ 288036 h 571500"/>
                <a:gd name="connsiteX9" fmla="*/ 292132 w 571500"/>
                <a:gd name="connsiteY9" fmla="*/ 378428 h 571500"/>
                <a:gd name="connsiteX10" fmla="*/ 301466 w 571500"/>
                <a:gd name="connsiteY10" fmla="*/ 358997 h 571500"/>
                <a:gd name="connsiteX11" fmla="*/ 473012 w 571500"/>
                <a:gd name="connsiteY11" fmla="*/ 287750 h 571500"/>
                <a:gd name="connsiteX12" fmla="*/ 287655 w 571500"/>
                <a:gd name="connsiteY12" fmla="*/ 102394 h 571500"/>
                <a:gd name="connsiteX13" fmla="*/ 102394 w 571500"/>
                <a:gd name="connsiteY13" fmla="*/ 287750 h 571500"/>
                <a:gd name="connsiteX14" fmla="*/ 106680 w 571500"/>
                <a:gd name="connsiteY14" fmla="*/ 326422 h 571500"/>
                <a:gd name="connsiteX15" fmla="*/ 133160 w 571500"/>
                <a:gd name="connsiteY15" fmla="*/ 313754 h 571500"/>
                <a:gd name="connsiteX16" fmla="*/ 130874 w 571500"/>
                <a:gd name="connsiteY16" fmla="*/ 287750 h 571500"/>
                <a:gd name="connsiteX17" fmla="*/ 287655 w 571500"/>
                <a:gd name="connsiteY17" fmla="*/ 130969 h 571500"/>
                <a:gd name="connsiteX18" fmla="*/ 444437 w 571500"/>
                <a:gd name="connsiteY18" fmla="*/ 287750 h 571500"/>
                <a:gd name="connsiteX19" fmla="*/ 287655 w 571500"/>
                <a:gd name="connsiteY19" fmla="*/ 444532 h 571500"/>
                <a:gd name="connsiteX20" fmla="*/ 261747 w 571500"/>
                <a:gd name="connsiteY20" fmla="*/ 442341 h 571500"/>
                <a:gd name="connsiteX21" fmla="*/ 249079 w 571500"/>
                <a:gd name="connsiteY21" fmla="*/ 468821 h 571500"/>
                <a:gd name="connsiteX22" fmla="*/ 287655 w 571500"/>
                <a:gd name="connsiteY22" fmla="*/ 473107 h 571500"/>
                <a:gd name="connsiteX23" fmla="*/ 473012 w 571500"/>
                <a:gd name="connsiteY23" fmla="*/ 287750 h 571500"/>
                <a:gd name="connsiteX24" fmla="*/ 568262 w 571500"/>
                <a:gd name="connsiteY24" fmla="*/ 287750 h 571500"/>
                <a:gd name="connsiteX25" fmla="*/ 287655 w 571500"/>
                <a:gd name="connsiteY25" fmla="*/ 7144 h 571500"/>
                <a:gd name="connsiteX26" fmla="*/ 7144 w 571500"/>
                <a:gd name="connsiteY26" fmla="*/ 287750 h 571500"/>
                <a:gd name="connsiteX27" fmla="*/ 19050 w 571500"/>
                <a:gd name="connsiteY27" fmla="*/ 368332 h 571500"/>
                <a:gd name="connsiteX28" fmla="*/ 45148 w 571500"/>
                <a:gd name="connsiteY28" fmla="*/ 355854 h 571500"/>
                <a:gd name="connsiteX29" fmla="*/ 35719 w 571500"/>
                <a:gd name="connsiteY29" fmla="*/ 287750 h 571500"/>
                <a:gd name="connsiteX30" fmla="*/ 287655 w 571500"/>
                <a:gd name="connsiteY30" fmla="*/ 35719 h 571500"/>
                <a:gd name="connsiteX31" fmla="*/ 539687 w 571500"/>
                <a:gd name="connsiteY31" fmla="*/ 287750 h 571500"/>
                <a:gd name="connsiteX32" fmla="*/ 287655 w 571500"/>
                <a:gd name="connsiteY32" fmla="*/ 539782 h 571500"/>
                <a:gd name="connsiteX33" fmla="*/ 219647 w 571500"/>
                <a:gd name="connsiteY33" fmla="*/ 530352 h 571500"/>
                <a:gd name="connsiteX34" fmla="*/ 207169 w 571500"/>
                <a:gd name="connsiteY34" fmla="*/ 556451 h 571500"/>
                <a:gd name="connsiteX35" fmla="*/ 287655 w 571500"/>
                <a:gd name="connsiteY35" fmla="*/ 568357 h 571500"/>
                <a:gd name="connsiteX36" fmla="*/ 568262 w 571500"/>
                <a:gd name="connsiteY36" fmla="*/ 28775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71500" h="571500">
                  <a:moveTo>
                    <a:pt x="301466" y="358997"/>
                  </a:moveTo>
                  <a:cubicBezTo>
                    <a:pt x="303276" y="355187"/>
                    <a:pt x="304705" y="351187"/>
                    <a:pt x="305753" y="346996"/>
                  </a:cubicBezTo>
                  <a:cubicBezTo>
                    <a:pt x="331470" y="338900"/>
                    <a:pt x="349187" y="315087"/>
                    <a:pt x="349187" y="288131"/>
                  </a:cubicBezTo>
                  <a:cubicBezTo>
                    <a:pt x="349187" y="254032"/>
                    <a:pt x="321374" y="226219"/>
                    <a:pt x="287274" y="226219"/>
                  </a:cubicBezTo>
                  <a:cubicBezTo>
                    <a:pt x="260223" y="226219"/>
                    <a:pt x="236411" y="243935"/>
                    <a:pt x="228410" y="269748"/>
                  </a:cubicBezTo>
                  <a:cubicBezTo>
                    <a:pt x="224123" y="270796"/>
                    <a:pt x="220218" y="272225"/>
                    <a:pt x="216503" y="273939"/>
                  </a:cubicBezTo>
                  <a:lnTo>
                    <a:pt x="197072" y="283178"/>
                  </a:lnTo>
                  <a:cubicBezTo>
                    <a:pt x="199835" y="235172"/>
                    <a:pt x="239268" y="197549"/>
                    <a:pt x="287274" y="197549"/>
                  </a:cubicBezTo>
                  <a:cubicBezTo>
                    <a:pt x="337185" y="197549"/>
                    <a:pt x="377762" y="238125"/>
                    <a:pt x="377762" y="288036"/>
                  </a:cubicBezTo>
                  <a:cubicBezTo>
                    <a:pt x="377762" y="336328"/>
                    <a:pt x="339757" y="375857"/>
                    <a:pt x="292132" y="378428"/>
                  </a:cubicBezTo>
                  <a:lnTo>
                    <a:pt x="301466" y="358997"/>
                  </a:lnTo>
                  <a:close/>
                  <a:moveTo>
                    <a:pt x="473012" y="287750"/>
                  </a:moveTo>
                  <a:cubicBezTo>
                    <a:pt x="473012" y="185547"/>
                    <a:pt x="389858" y="102394"/>
                    <a:pt x="287655" y="102394"/>
                  </a:cubicBezTo>
                  <a:cubicBezTo>
                    <a:pt x="185452" y="102394"/>
                    <a:pt x="102394" y="185547"/>
                    <a:pt x="102394" y="287750"/>
                  </a:cubicBezTo>
                  <a:cubicBezTo>
                    <a:pt x="102394" y="300323"/>
                    <a:pt x="103823" y="313277"/>
                    <a:pt x="106680" y="326422"/>
                  </a:cubicBezTo>
                  <a:lnTo>
                    <a:pt x="133160" y="313754"/>
                  </a:lnTo>
                  <a:cubicBezTo>
                    <a:pt x="131636" y="304991"/>
                    <a:pt x="130874" y="296228"/>
                    <a:pt x="130874" y="287750"/>
                  </a:cubicBezTo>
                  <a:cubicBezTo>
                    <a:pt x="130874" y="201263"/>
                    <a:pt x="201168" y="130969"/>
                    <a:pt x="287655" y="130969"/>
                  </a:cubicBezTo>
                  <a:cubicBezTo>
                    <a:pt x="374142" y="130969"/>
                    <a:pt x="444437" y="201359"/>
                    <a:pt x="444437" y="287750"/>
                  </a:cubicBezTo>
                  <a:cubicBezTo>
                    <a:pt x="444437" y="374142"/>
                    <a:pt x="374142" y="444532"/>
                    <a:pt x="287655" y="444532"/>
                  </a:cubicBezTo>
                  <a:cubicBezTo>
                    <a:pt x="279178" y="444532"/>
                    <a:pt x="270510" y="443770"/>
                    <a:pt x="261747" y="442341"/>
                  </a:cubicBezTo>
                  <a:lnTo>
                    <a:pt x="249079" y="468821"/>
                  </a:lnTo>
                  <a:cubicBezTo>
                    <a:pt x="262128" y="471678"/>
                    <a:pt x="275082" y="473107"/>
                    <a:pt x="287655" y="473107"/>
                  </a:cubicBezTo>
                  <a:cubicBezTo>
                    <a:pt x="389858" y="473012"/>
                    <a:pt x="473012" y="389954"/>
                    <a:pt x="473012" y="287750"/>
                  </a:cubicBezTo>
                  <a:close/>
                  <a:moveTo>
                    <a:pt x="568262" y="287750"/>
                  </a:moveTo>
                  <a:cubicBezTo>
                    <a:pt x="568262" y="132969"/>
                    <a:pt x="442436" y="7144"/>
                    <a:pt x="287655" y="7144"/>
                  </a:cubicBezTo>
                  <a:cubicBezTo>
                    <a:pt x="132874" y="7144"/>
                    <a:pt x="7144" y="132969"/>
                    <a:pt x="7144" y="287750"/>
                  </a:cubicBezTo>
                  <a:cubicBezTo>
                    <a:pt x="7144" y="314992"/>
                    <a:pt x="11144" y="342043"/>
                    <a:pt x="19050" y="368332"/>
                  </a:cubicBezTo>
                  <a:lnTo>
                    <a:pt x="45148" y="355854"/>
                  </a:lnTo>
                  <a:cubicBezTo>
                    <a:pt x="38862" y="333566"/>
                    <a:pt x="35719" y="310610"/>
                    <a:pt x="35719" y="287750"/>
                  </a:cubicBezTo>
                  <a:cubicBezTo>
                    <a:pt x="35719" y="148781"/>
                    <a:pt x="148685" y="35719"/>
                    <a:pt x="287655" y="35719"/>
                  </a:cubicBezTo>
                  <a:cubicBezTo>
                    <a:pt x="426625" y="35719"/>
                    <a:pt x="539687" y="148781"/>
                    <a:pt x="539687" y="287750"/>
                  </a:cubicBezTo>
                  <a:cubicBezTo>
                    <a:pt x="539687" y="426720"/>
                    <a:pt x="426625" y="539782"/>
                    <a:pt x="287655" y="539782"/>
                  </a:cubicBezTo>
                  <a:cubicBezTo>
                    <a:pt x="264795" y="539782"/>
                    <a:pt x="241935" y="536639"/>
                    <a:pt x="219647" y="530352"/>
                  </a:cubicBezTo>
                  <a:lnTo>
                    <a:pt x="207169" y="556451"/>
                  </a:lnTo>
                  <a:cubicBezTo>
                    <a:pt x="233363" y="564356"/>
                    <a:pt x="260414" y="568357"/>
                    <a:pt x="287655" y="568357"/>
                  </a:cubicBezTo>
                  <a:cubicBezTo>
                    <a:pt x="442436" y="568262"/>
                    <a:pt x="568262" y="442436"/>
                    <a:pt x="568262" y="287750"/>
                  </a:cubicBezTo>
                  <a:close/>
                </a:path>
              </a:pathLst>
            </a:custGeom>
            <a:solidFill>
              <a:schemeClr val="tx1"/>
            </a:solidFill>
            <a:ln w="9525" cap="flat">
              <a:noFill/>
              <a:prstDash val="solid"/>
              <a:miter/>
            </a:ln>
          </p:spPr>
          <p:txBody>
            <a:bodyPr rtlCol="0" anchor="ctr"/>
            <a:lstStyle/>
            <a:p>
              <a:endParaRPr lang="en-US">
                <a:latin typeface="+mj-lt"/>
              </a:endParaRPr>
            </a:p>
          </p:txBody>
        </p:sp>
        <p:sp>
          <p:nvSpPr>
            <p:cNvPr id="27" name="Freeform: Shape 37">
              <a:extLst>
                <a:ext uri="{FF2B5EF4-FFF2-40B4-BE49-F238E27FC236}">
                  <a16:creationId xmlns:a16="http://schemas.microsoft.com/office/drawing/2014/main" id="{76739E0E-399B-85DC-3FAD-0B85C5898440}"/>
                </a:ext>
              </a:extLst>
            </p:cNvPr>
            <p:cNvSpPr/>
            <p:nvPr/>
          </p:nvSpPr>
          <p:spPr>
            <a:xfrm>
              <a:off x="6869550" y="-954636"/>
              <a:ext cx="295275" cy="295275"/>
            </a:xfrm>
            <a:custGeom>
              <a:avLst/>
              <a:gdLst>
                <a:gd name="connsiteX0" fmla="*/ 258681 w 295275"/>
                <a:gd name="connsiteY0" fmla="*/ 9300 h 295275"/>
                <a:gd name="connsiteX1" fmla="*/ 19032 w 295275"/>
                <a:gd name="connsiteY1" fmla="*/ 123886 h 295275"/>
                <a:gd name="connsiteX2" fmla="*/ 21413 w 295275"/>
                <a:gd name="connsiteY2" fmla="*/ 162557 h 295275"/>
                <a:gd name="connsiteX3" fmla="*/ 95422 w 295275"/>
                <a:gd name="connsiteY3" fmla="*/ 187227 h 295275"/>
                <a:gd name="connsiteX4" fmla="*/ 108662 w 295275"/>
                <a:gd name="connsiteY4" fmla="*/ 200467 h 295275"/>
                <a:gd name="connsiteX5" fmla="*/ 133332 w 295275"/>
                <a:gd name="connsiteY5" fmla="*/ 274476 h 295275"/>
                <a:gd name="connsiteX6" fmla="*/ 172003 w 295275"/>
                <a:gd name="connsiteY6" fmla="*/ 276857 h 295275"/>
                <a:gd name="connsiteX7" fmla="*/ 286589 w 295275"/>
                <a:gd name="connsiteY7" fmla="*/ 37113 h 295275"/>
                <a:gd name="connsiteX8" fmla="*/ 258681 w 295275"/>
                <a:gd name="connsiteY8" fmla="*/ 930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295275">
                  <a:moveTo>
                    <a:pt x="258681" y="9300"/>
                  </a:moveTo>
                  <a:lnTo>
                    <a:pt x="19032" y="123886"/>
                  </a:lnTo>
                  <a:cubicBezTo>
                    <a:pt x="2077" y="131982"/>
                    <a:pt x="3601" y="156652"/>
                    <a:pt x="21413" y="162557"/>
                  </a:cubicBezTo>
                  <a:lnTo>
                    <a:pt x="95422" y="187227"/>
                  </a:lnTo>
                  <a:cubicBezTo>
                    <a:pt x="101613" y="189323"/>
                    <a:pt x="106566" y="194180"/>
                    <a:pt x="108662" y="200467"/>
                  </a:cubicBezTo>
                  <a:lnTo>
                    <a:pt x="133332" y="274476"/>
                  </a:lnTo>
                  <a:cubicBezTo>
                    <a:pt x="139237" y="292288"/>
                    <a:pt x="163907" y="293812"/>
                    <a:pt x="172003" y="276857"/>
                  </a:cubicBezTo>
                  <a:lnTo>
                    <a:pt x="286589" y="37113"/>
                  </a:lnTo>
                  <a:cubicBezTo>
                    <a:pt x="295066" y="19301"/>
                    <a:pt x="276492" y="728"/>
                    <a:pt x="258681" y="9300"/>
                  </a:cubicBezTo>
                  <a:close/>
                </a:path>
              </a:pathLst>
            </a:custGeom>
            <a:solidFill>
              <a:schemeClr val="accent1"/>
            </a:solidFill>
            <a:ln w="9525" cap="flat">
              <a:noFill/>
              <a:prstDash val="solid"/>
              <a:miter/>
            </a:ln>
          </p:spPr>
          <p:txBody>
            <a:bodyPr rtlCol="0" anchor="ctr"/>
            <a:lstStyle/>
            <a:p>
              <a:endParaRPr lang="en-US">
                <a:latin typeface="+mj-lt"/>
              </a:endParaRPr>
            </a:p>
          </p:txBody>
        </p:sp>
      </p:grpSp>
      <p:sp>
        <p:nvSpPr>
          <p:cNvPr id="29" name="Plus Sign 28">
            <a:extLst>
              <a:ext uri="{FF2B5EF4-FFF2-40B4-BE49-F238E27FC236}">
                <a16:creationId xmlns:a16="http://schemas.microsoft.com/office/drawing/2014/main" id="{3291A990-CB86-91A7-B273-C828B31B20AB}"/>
              </a:ext>
            </a:extLst>
          </p:cNvPr>
          <p:cNvSpPr/>
          <p:nvPr/>
        </p:nvSpPr>
        <p:spPr>
          <a:xfrm>
            <a:off x="3918629" y="4086561"/>
            <a:ext cx="476460" cy="472440"/>
          </a:xfrm>
          <a:prstGeom prst="mathPlus">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dirty="0"/>
          </a:p>
        </p:txBody>
      </p:sp>
      <p:sp>
        <p:nvSpPr>
          <p:cNvPr id="30" name="Equals 29">
            <a:extLst>
              <a:ext uri="{FF2B5EF4-FFF2-40B4-BE49-F238E27FC236}">
                <a16:creationId xmlns:a16="http://schemas.microsoft.com/office/drawing/2014/main" id="{175F87E7-DA5E-66CF-5D68-7451E2ED781A}"/>
              </a:ext>
            </a:extLst>
          </p:cNvPr>
          <p:cNvSpPr>
            <a:spLocks noChangeAspect="1"/>
          </p:cNvSpPr>
          <p:nvPr/>
        </p:nvSpPr>
        <p:spPr>
          <a:xfrm>
            <a:off x="7816511" y="4088165"/>
            <a:ext cx="469232" cy="469232"/>
          </a:xfrm>
          <a:prstGeom prst="mathEqual">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dirty="0">
              <a:solidFill>
                <a:schemeClr val="tx1"/>
              </a:solidFill>
            </a:endParaRPr>
          </a:p>
        </p:txBody>
      </p:sp>
    </p:spTree>
    <p:extLst>
      <p:ext uri="{BB962C8B-B14F-4D97-AF65-F5344CB8AC3E}">
        <p14:creationId xmlns:p14="http://schemas.microsoft.com/office/powerpoint/2010/main" val="40549052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14D4-04A7-1149-B09E-BDCC925CD6CB}"/>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E34C52A0-85FC-A204-1C77-20A848525061}"/>
              </a:ext>
            </a:extLst>
          </p:cNvPr>
          <p:cNvSpPr>
            <a:spLocks noGrp="1"/>
          </p:cNvSpPr>
          <p:nvPr>
            <p:ph type="body" sz="quarter" idx="10"/>
          </p:nvPr>
        </p:nvSpPr>
        <p:spPr/>
        <p:txBody>
          <a:bodyPr/>
          <a:lstStyle/>
          <a:p>
            <a:r>
              <a:rPr lang="en-US" sz="1400" b="1" dirty="0"/>
              <a:t>Workshops:</a:t>
            </a:r>
          </a:p>
          <a:p>
            <a:pPr marL="230400" indent="-230400">
              <a:buFont typeface="Arial" panose="020B0604020202020204" pitchFamily="34" charset="0"/>
              <a:buChar char="•"/>
            </a:pPr>
            <a:r>
              <a:rPr lang="en-US" sz="1400" dirty="0"/>
              <a:t>Objectives</a:t>
            </a:r>
          </a:p>
          <a:p>
            <a:pPr marL="230400" indent="-230400">
              <a:buFont typeface="Arial" panose="020B0604020202020204" pitchFamily="34" charset="0"/>
              <a:buChar char="•"/>
            </a:pPr>
            <a:r>
              <a:rPr lang="en-US" sz="1400" dirty="0"/>
              <a:t>Schedule</a:t>
            </a:r>
          </a:p>
          <a:p>
            <a:endParaRPr lang="en-IN" sz="1400" dirty="0"/>
          </a:p>
        </p:txBody>
      </p:sp>
      <p:sp>
        <p:nvSpPr>
          <p:cNvPr id="4" name="Text Placeholder 2">
            <a:extLst>
              <a:ext uri="{FF2B5EF4-FFF2-40B4-BE49-F238E27FC236}">
                <a16:creationId xmlns:a16="http://schemas.microsoft.com/office/drawing/2014/main" id="{E662F96D-7EFD-5908-3584-749D43171639}"/>
              </a:ext>
            </a:extLst>
          </p:cNvPr>
          <p:cNvSpPr txBox="1">
            <a:spLocks/>
          </p:cNvSpPr>
          <p:nvPr/>
        </p:nvSpPr>
        <p:spPr>
          <a:xfrm>
            <a:off x="2584105" y="5296581"/>
            <a:ext cx="5083812" cy="65881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2400" b="0" kern="1200">
                <a:solidFill>
                  <a:schemeClr val="bg1"/>
                </a:solidFill>
                <a:latin typeface="+mn-lt"/>
                <a:ea typeface="+mn-ea"/>
                <a:cs typeface="+mn-cs"/>
              </a:defRPr>
            </a:lvl1pPr>
            <a:lvl2pPr marL="457200" indent="0" algn="l" defTabSz="914400" rtl="0" eaLnBrk="1" latinLnBrk="0" hangingPunct="1">
              <a:lnSpc>
                <a:spcPct val="100000"/>
              </a:lnSpc>
              <a:spcBef>
                <a:spcPts val="400"/>
              </a:spcBef>
              <a:spcAft>
                <a:spcPts val="600"/>
              </a:spcAft>
              <a:buFontTx/>
              <a:buNone/>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400" indent="-230400">
              <a:buFont typeface="Arial" panose="020B0604020202020204" pitchFamily="34" charset="0"/>
              <a:buChar char="•"/>
            </a:pPr>
            <a:r>
              <a:rPr lang="en-US" sz="1400" dirty="0"/>
              <a:t>Process</a:t>
            </a:r>
          </a:p>
          <a:p>
            <a:pPr marL="230400" indent="-230400">
              <a:buFont typeface="Arial" panose="020B0604020202020204" pitchFamily="34" charset="0"/>
              <a:buChar char="•"/>
            </a:pPr>
            <a:r>
              <a:rPr lang="en-US" sz="1400" dirty="0"/>
              <a:t>What to think about</a:t>
            </a:r>
          </a:p>
          <a:p>
            <a:pPr marL="230400" indent="-230400">
              <a:buFont typeface="Arial" panose="020B0604020202020204" pitchFamily="34" charset="0"/>
              <a:buChar char="•"/>
            </a:pPr>
            <a:r>
              <a:rPr lang="en-US" sz="1400" dirty="0"/>
              <a:t>What is needed from you</a:t>
            </a:r>
          </a:p>
          <a:p>
            <a:endParaRPr lang="en-IN" sz="1400" dirty="0"/>
          </a:p>
        </p:txBody>
      </p:sp>
      <p:sp>
        <p:nvSpPr>
          <p:cNvPr id="5" name="Rectangle 4">
            <a:extLst>
              <a:ext uri="{FF2B5EF4-FFF2-40B4-BE49-F238E27FC236}">
                <a16:creationId xmlns:a16="http://schemas.microsoft.com/office/drawing/2014/main" id="{88A449AA-F1A6-EE8B-B304-E3F4E08AFCD5}"/>
              </a:ext>
            </a:extLst>
          </p:cNvPr>
          <p:cNvSpPr/>
          <p:nvPr/>
        </p:nvSpPr>
        <p:spPr>
          <a:xfrm>
            <a:off x="9182100" y="0"/>
            <a:ext cx="3006725" cy="1460500"/>
          </a:xfrm>
          <a:prstGeom prst="rect">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Work with the Portfolio Manager or asset owner to agree the specific product next steps</a:t>
            </a:r>
          </a:p>
        </p:txBody>
      </p:sp>
    </p:spTree>
    <p:extLst>
      <p:ext uri="{BB962C8B-B14F-4D97-AF65-F5344CB8AC3E}">
        <p14:creationId xmlns:p14="http://schemas.microsoft.com/office/powerpoint/2010/main" val="40706492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Workshop objectives</a:t>
            </a:r>
          </a:p>
        </p:txBody>
      </p:sp>
      <p:cxnSp>
        <p:nvCxnSpPr>
          <p:cNvPr id="33" name="Straight Connector 32">
            <a:extLst>
              <a:ext uri="{FF2B5EF4-FFF2-40B4-BE49-F238E27FC236}">
                <a16:creationId xmlns:a16="http://schemas.microsoft.com/office/drawing/2014/main" id="{2A67E411-CC43-3666-6F7E-1355C5AAFB07}"/>
              </a:ext>
            </a:extLst>
          </p:cNvPr>
          <p:cNvCxnSpPr>
            <a:cxnSpLocks/>
          </p:cNvCxnSpPr>
          <p:nvPr/>
        </p:nvCxnSpPr>
        <p:spPr>
          <a:xfrm>
            <a:off x="3010517" y="2059246"/>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B1FDC4-5EB5-9DB7-F35A-BC36B2190258}"/>
              </a:ext>
            </a:extLst>
          </p:cNvPr>
          <p:cNvCxnSpPr>
            <a:cxnSpLocks/>
          </p:cNvCxnSpPr>
          <p:nvPr/>
        </p:nvCxnSpPr>
        <p:spPr>
          <a:xfrm>
            <a:off x="5981346" y="2059247"/>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E1293-4175-39DC-1D43-7C7E79E56E5F}"/>
              </a:ext>
            </a:extLst>
          </p:cNvPr>
          <p:cNvCxnSpPr>
            <a:cxnSpLocks/>
          </p:cNvCxnSpPr>
          <p:nvPr/>
        </p:nvCxnSpPr>
        <p:spPr>
          <a:xfrm>
            <a:off x="8952174" y="2059177"/>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AA5D53C-62D9-600B-ED49-8997E86B5A92}"/>
              </a:ext>
            </a:extLst>
          </p:cNvPr>
          <p:cNvSpPr txBox="1"/>
          <p:nvPr/>
        </p:nvSpPr>
        <p:spPr>
          <a:xfrm>
            <a:off x="850020" y="3302447"/>
            <a:ext cx="1350165"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dirty="0">
                <a:ln>
                  <a:noFill/>
                </a:ln>
                <a:effectLst/>
                <a:uLnTx/>
                <a:uFillTx/>
                <a:ea typeface="Calibri Regular" charset="0"/>
                <a:cs typeface="Calibri Regular" charset="0"/>
              </a:rPr>
              <a:t>1</a:t>
            </a:r>
          </a:p>
        </p:txBody>
      </p:sp>
      <p:sp>
        <p:nvSpPr>
          <p:cNvPr id="47" name="Rectangle 46">
            <a:extLst>
              <a:ext uri="{FF2B5EF4-FFF2-40B4-BE49-F238E27FC236}">
                <a16:creationId xmlns:a16="http://schemas.microsoft.com/office/drawing/2014/main" id="{84C7A524-387A-AD3D-5CDE-422A7161F7F2}"/>
              </a:ext>
            </a:extLst>
          </p:cNvPr>
          <p:cNvSpPr/>
          <p:nvPr/>
        </p:nvSpPr>
        <p:spPr>
          <a:xfrm>
            <a:off x="428805" y="4080209"/>
            <a:ext cx="2192594" cy="923330"/>
          </a:xfrm>
          <a:prstGeom prst="rect">
            <a:avLst/>
          </a:prstGeom>
        </p:spPr>
        <p:txBody>
          <a:bodyPr wrap="square">
            <a:spAutoFit/>
          </a:bodyPr>
          <a:lstStyle/>
          <a:p>
            <a:pPr marL="0" lvl="1" algn="ctr" defTabSz="457017">
              <a:spcBef>
                <a:spcPts val="1200"/>
              </a:spcBef>
              <a:buClr>
                <a:schemeClr val="tx1"/>
              </a:buClr>
            </a:pPr>
            <a:r>
              <a:rPr lang="en-US" sz="1800" dirty="0"/>
              <a:t>High level discussion on best practices</a:t>
            </a:r>
          </a:p>
        </p:txBody>
      </p:sp>
      <p:sp>
        <p:nvSpPr>
          <p:cNvPr id="46" name="Rectangle 45">
            <a:extLst>
              <a:ext uri="{FF2B5EF4-FFF2-40B4-BE49-F238E27FC236}">
                <a16:creationId xmlns:a16="http://schemas.microsoft.com/office/drawing/2014/main" id="{9BC77542-E568-D023-A5F0-1F400CE9DAA7}"/>
              </a:ext>
            </a:extLst>
          </p:cNvPr>
          <p:cNvSpPr/>
          <p:nvPr/>
        </p:nvSpPr>
        <p:spPr>
          <a:xfrm>
            <a:off x="3399635" y="4080209"/>
            <a:ext cx="2192594" cy="1754326"/>
          </a:xfrm>
          <a:prstGeom prst="rect">
            <a:avLst/>
          </a:prstGeom>
        </p:spPr>
        <p:txBody>
          <a:bodyPr wrap="square">
            <a:spAutoFit/>
          </a:bodyPr>
          <a:lstStyle/>
          <a:p>
            <a:pPr marL="0" lvl="1" algn="ctr" defTabSz="457017">
              <a:spcBef>
                <a:spcPts val="1200"/>
              </a:spcBef>
              <a:buClr>
                <a:schemeClr val="tx1"/>
              </a:buClr>
            </a:pPr>
            <a:r>
              <a:rPr lang="en-US" sz="1800" dirty="0"/>
              <a:t>Review of available features and functions</a:t>
            </a:r>
            <a:br>
              <a:rPr lang="en-US" sz="1800" dirty="0"/>
            </a:br>
            <a:r>
              <a:rPr lang="en-US" sz="1800" dirty="0"/>
              <a:t>in the platform for implementation consideration</a:t>
            </a:r>
          </a:p>
        </p:txBody>
      </p:sp>
      <p:sp>
        <p:nvSpPr>
          <p:cNvPr id="39" name="TextBox 38">
            <a:extLst>
              <a:ext uri="{FF2B5EF4-FFF2-40B4-BE49-F238E27FC236}">
                <a16:creationId xmlns:a16="http://schemas.microsoft.com/office/drawing/2014/main" id="{A11CB9A7-AD71-6015-481E-52471535D318}"/>
              </a:ext>
            </a:extLst>
          </p:cNvPr>
          <p:cNvSpPr txBox="1"/>
          <p:nvPr/>
        </p:nvSpPr>
        <p:spPr>
          <a:xfrm>
            <a:off x="3821313" y="3302447"/>
            <a:ext cx="1349239"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a:ln>
                  <a:noFill/>
                </a:ln>
                <a:effectLst/>
                <a:uLnTx/>
                <a:uFillTx/>
                <a:ea typeface="Calibri Regular" charset="0"/>
                <a:cs typeface="Calibri Regular" charset="0"/>
              </a:rPr>
              <a:t>2</a:t>
            </a:r>
          </a:p>
        </p:txBody>
      </p:sp>
      <p:sp>
        <p:nvSpPr>
          <p:cNvPr id="43" name="TextBox 42">
            <a:extLst>
              <a:ext uri="{FF2B5EF4-FFF2-40B4-BE49-F238E27FC236}">
                <a16:creationId xmlns:a16="http://schemas.microsoft.com/office/drawing/2014/main" id="{BB0C9189-CD30-C92B-723F-C9F6DBD77F4D}"/>
              </a:ext>
            </a:extLst>
          </p:cNvPr>
          <p:cNvSpPr txBox="1"/>
          <p:nvPr/>
        </p:nvSpPr>
        <p:spPr>
          <a:xfrm>
            <a:off x="9946507" y="3336264"/>
            <a:ext cx="1198774"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a:ln>
                  <a:noFill/>
                </a:ln>
                <a:effectLst/>
                <a:uLnTx/>
                <a:uFillTx/>
                <a:ea typeface="Calibri Regular" charset="0"/>
                <a:cs typeface="Calibri Regular" charset="0"/>
              </a:rPr>
              <a:t>4</a:t>
            </a:r>
          </a:p>
        </p:txBody>
      </p:sp>
      <p:sp>
        <p:nvSpPr>
          <p:cNvPr id="49" name="Rectangle 48">
            <a:extLst>
              <a:ext uri="{FF2B5EF4-FFF2-40B4-BE49-F238E27FC236}">
                <a16:creationId xmlns:a16="http://schemas.microsoft.com/office/drawing/2014/main" id="{02C670DC-FE87-85FB-9D6B-BB062E93B323}"/>
              </a:ext>
            </a:extLst>
          </p:cNvPr>
          <p:cNvSpPr/>
          <p:nvPr/>
        </p:nvSpPr>
        <p:spPr>
          <a:xfrm>
            <a:off x="9341292" y="4114026"/>
            <a:ext cx="2409204" cy="1200329"/>
          </a:xfrm>
          <a:prstGeom prst="rect">
            <a:avLst/>
          </a:prstGeom>
        </p:spPr>
        <p:txBody>
          <a:bodyPr wrap="square">
            <a:spAutoFit/>
          </a:bodyPr>
          <a:lstStyle/>
          <a:p>
            <a:pPr marL="0" lvl="1" algn="ctr" defTabSz="457017">
              <a:spcBef>
                <a:spcPts val="1200"/>
              </a:spcBef>
              <a:buClr>
                <a:schemeClr val="tx1"/>
              </a:buClr>
            </a:pPr>
            <a:r>
              <a:rPr lang="en-US" sz="1800" dirty="0"/>
              <a:t>A team-based process  improvement discussion</a:t>
            </a:r>
          </a:p>
        </p:txBody>
      </p:sp>
      <p:sp>
        <p:nvSpPr>
          <p:cNvPr id="41" name="TextBox 40">
            <a:extLst>
              <a:ext uri="{FF2B5EF4-FFF2-40B4-BE49-F238E27FC236}">
                <a16:creationId xmlns:a16="http://schemas.microsoft.com/office/drawing/2014/main" id="{FCEA9CF3-56CD-AFFC-3B0A-DE7EC0710F3D}"/>
              </a:ext>
            </a:extLst>
          </p:cNvPr>
          <p:cNvSpPr txBox="1"/>
          <p:nvPr/>
        </p:nvSpPr>
        <p:spPr>
          <a:xfrm>
            <a:off x="6792143" y="3336264"/>
            <a:ext cx="1349235"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a:ln>
                  <a:noFill/>
                </a:ln>
                <a:effectLst/>
                <a:uLnTx/>
                <a:uFillTx/>
                <a:ea typeface="Calibri Regular" charset="0"/>
                <a:cs typeface="Calibri Regular" charset="0"/>
              </a:rPr>
              <a:t>3</a:t>
            </a:r>
          </a:p>
        </p:txBody>
      </p:sp>
      <p:sp>
        <p:nvSpPr>
          <p:cNvPr id="48" name="Rectangle 47">
            <a:extLst>
              <a:ext uri="{FF2B5EF4-FFF2-40B4-BE49-F238E27FC236}">
                <a16:creationId xmlns:a16="http://schemas.microsoft.com/office/drawing/2014/main" id="{B305B0F8-8A12-21CE-AB5E-7D38BFBC6B22}"/>
              </a:ext>
            </a:extLst>
          </p:cNvPr>
          <p:cNvSpPr/>
          <p:nvPr/>
        </p:nvSpPr>
        <p:spPr>
          <a:xfrm>
            <a:off x="6267041" y="4114026"/>
            <a:ext cx="2399438" cy="1477328"/>
          </a:xfrm>
          <a:prstGeom prst="rect">
            <a:avLst/>
          </a:prstGeom>
        </p:spPr>
        <p:txBody>
          <a:bodyPr wrap="square">
            <a:spAutoFit/>
          </a:bodyPr>
          <a:lstStyle/>
          <a:p>
            <a:pPr marL="0" lvl="1" algn="ctr" defTabSz="457017">
              <a:spcBef>
                <a:spcPts val="1200"/>
              </a:spcBef>
              <a:buClr>
                <a:schemeClr val="tx1"/>
              </a:buClr>
            </a:pPr>
            <a:r>
              <a:rPr lang="en-US" sz="1800" dirty="0"/>
              <a:t>Alignment of the </a:t>
            </a:r>
            <a:br>
              <a:rPr lang="en-US" sz="1800" dirty="0"/>
            </a:br>
            <a:r>
              <a:rPr lang="en-US" sz="1800" dirty="0"/>
              <a:t>existing [Business] process to best practice recommendations</a:t>
            </a:r>
          </a:p>
        </p:txBody>
      </p:sp>
      <p:grpSp>
        <p:nvGrpSpPr>
          <p:cNvPr id="23" name="Group 166">
            <a:extLst>
              <a:ext uri="{FF2B5EF4-FFF2-40B4-BE49-F238E27FC236}">
                <a16:creationId xmlns:a16="http://schemas.microsoft.com/office/drawing/2014/main" id="{6096AF76-0A14-2FCC-EDC0-82787FCE5F7A}"/>
              </a:ext>
            </a:extLst>
          </p:cNvPr>
          <p:cNvGrpSpPr>
            <a:grpSpLocks noChangeAspect="1"/>
          </p:cNvGrpSpPr>
          <p:nvPr/>
        </p:nvGrpSpPr>
        <p:grpSpPr bwMode="auto">
          <a:xfrm>
            <a:off x="3971821" y="2105752"/>
            <a:ext cx="1048223" cy="1035035"/>
            <a:chOff x="3290" y="2953"/>
            <a:chExt cx="318" cy="314"/>
          </a:xfrm>
        </p:grpSpPr>
        <p:sp>
          <p:nvSpPr>
            <p:cNvPr id="24" name="Freeform 167">
              <a:extLst>
                <a:ext uri="{FF2B5EF4-FFF2-40B4-BE49-F238E27FC236}">
                  <a16:creationId xmlns:a16="http://schemas.microsoft.com/office/drawing/2014/main" id="{73BAF454-D83F-A655-D265-19F51F6D2C68}"/>
                </a:ext>
              </a:extLst>
            </p:cNvPr>
            <p:cNvSpPr>
              <a:spLocks noEditPoints="1"/>
            </p:cNvSpPr>
            <p:nvPr/>
          </p:nvSpPr>
          <p:spPr bwMode="auto">
            <a:xfrm>
              <a:off x="3451" y="3103"/>
              <a:ext cx="157" cy="164"/>
            </a:xfrm>
            <a:custGeom>
              <a:avLst/>
              <a:gdLst>
                <a:gd name="T0" fmla="*/ 119 w 124"/>
                <a:gd name="T1" fmla="*/ 66 h 125"/>
                <a:gd name="T2" fmla="*/ 111 w 124"/>
                <a:gd name="T3" fmla="*/ 62 h 125"/>
                <a:gd name="T4" fmla="*/ 110 w 124"/>
                <a:gd name="T5" fmla="*/ 50 h 125"/>
                <a:gd name="T6" fmla="*/ 106 w 124"/>
                <a:gd name="T7" fmla="*/ 40 h 125"/>
                <a:gd name="T8" fmla="*/ 110 w 124"/>
                <a:gd name="T9" fmla="*/ 33 h 125"/>
                <a:gd name="T10" fmla="*/ 110 w 124"/>
                <a:gd name="T11" fmla="*/ 23 h 125"/>
                <a:gd name="T12" fmla="*/ 103 w 124"/>
                <a:gd name="T13" fmla="*/ 16 h 125"/>
                <a:gd name="T14" fmla="*/ 93 w 124"/>
                <a:gd name="T15" fmla="*/ 15 h 125"/>
                <a:gd name="T16" fmla="*/ 86 w 124"/>
                <a:gd name="T17" fmla="*/ 19 h 125"/>
                <a:gd name="T18" fmla="*/ 64 w 124"/>
                <a:gd name="T19" fmla="*/ 13 h 125"/>
                <a:gd name="T20" fmla="*/ 60 w 124"/>
                <a:gd name="T21" fmla="*/ 5 h 125"/>
                <a:gd name="T22" fmla="*/ 51 w 124"/>
                <a:gd name="T23" fmla="*/ 1 h 125"/>
                <a:gd name="T24" fmla="*/ 42 w 124"/>
                <a:gd name="T25" fmla="*/ 3 h 125"/>
                <a:gd name="T26" fmla="*/ 36 w 124"/>
                <a:gd name="T27" fmla="*/ 11 h 125"/>
                <a:gd name="T28" fmla="*/ 36 w 124"/>
                <a:gd name="T29" fmla="*/ 20 h 125"/>
                <a:gd name="T30" fmla="*/ 20 w 124"/>
                <a:gd name="T31" fmla="*/ 36 h 125"/>
                <a:gd name="T32" fmla="*/ 12 w 124"/>
                <a:gd name="T33" fmla="*/ 35 h 125"/>
                <a:gd name="T34" fmla="*/ 3 w 124"/>
                <a:gd name="T35" fmla="*/ 41 h 125"/>
                <a:gd name="T36" fmla="*/ 1 w 124"/>
                <a:gd name="T37" fmla="*/ 50 h 125"/>
                <a:gd name="T38" fmla="*/ 5 w 124"/>
                <a:gd name="T39" fmla="*/ 59 h 125"/>
                <a:gd name="T40" fmla="*/ 12 w 124"/>
                <a:gd name="T41" fmla="*/ 63 h 125"/>
                <a:gd name="T42" fmla="*/ 14 w 124"/>
                <a:gd name="T43" fmla="*/ 74 h 125"/>
                <a:gd name="T44" fmla="*/ 18 w 124"/>
                <a:gd name="T45" fmla="*/ 85 h 125"/>
                <a:gd name="T46" fmla="*/ 13 w 124"/>
                <a:gd name="T47" fmla="*/ 92 h 125"/>
                <a:gd name="T48" fmla="*/ 14 w 124"/>
                <a:gd name="T49" fmla="*/ 102 h 125"/>
                <a:gd name="T50" fmla="*/ 20 w 124"/>
                <a:gd name="T51" fmla="*/ 109 h 125"/>
                <a:gd name="T52" fmla="*/ 30 w 124"/>
                <a:gd name="T53" fmla="*/ 110 h 125"/>
                <a:gd name="T54" fmla="*/ 38 w 124"/>
                <a:gd name="T55" fmla="*/ 105 h 125"/>
                <a:gd name="T56" fmla="*/ 59 w 124"/>
                <a:gd name="T57" fmla="*/ 112 h 125"/>
                <a:gd name="T58" fmla="*/ 63 w 124"/>
                <a:gd name="T59" fmla="*/ 119 h 125"/>
                <a:gd name="T60" fmla="*/ 72 w 124"/>
                <a:gd name="T61" fmla="*/ 124 h 125"/>
                <a:gd name="T62" fmla="*/ 81 w 124"/>
                <a:gd name="T63" fmla="*/ 122 h 125"/>
                <a:gd name="T64" fmla="*/ 87 w 124"/>
                <a:gd name="T65" fmla="*/ 113 h 125"/>
                <a:gd name="T66" fmla="*/ 87 w 124"/>
                <a:gd name="T67" fmla="*/ 105 h 125"/>
                <a:gd name="T68" fmla="*/ 103 w 124"/>
                <a:gd name="T69" fmla="*/ 89 h 125"/>
                <a:gd name="T70" fmla="*/ 112 w 124"/>
                <a:gd name="T71" fmla="*/ 90 h 125"/>
                <a:gd name="T72" fmla="*/ 120 w 124"/>
                <a:gd name="T73" fmla="*/ 84 h 125"/>
                <a:gd name="T74" fmla="*/ 123 w 124"/>
                <a:gd name="T75" fmla="*/ 75 h 125"/>
                <a:gd name="T76" fmla="*/ 119 w 124"/>
                <a:gd name="T77" fmla="*/ 66 h 125"/>
                <a:gd name="T78" fmla="*/ 66 w 124"/>
                <a:gd name="T79" fmla="*/ 81 h 125"/>
                <a:gd name="T80" fmla="*/ 43 w 124"/>
                <a:gd name="T81" fmla="*/ 67 h 125"/>
                <a:gd name="T82" fmla="*/ 57 w 124"/>
                <a:gd name="T83" fmla="*/ 44 h 125"/>
                <a:gd name="T84" fmla="*/ 80 w 124"/>
                <a:gd name="T85" fmla="*/ 58 h 125"/>
                <a:gd name="T86" fmla="*/ 66 w 124"/>
                <a:gd name="T87"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25">
                  <a:moveTo>
                    <a:pt x="119" y="66"/>
                  </a:moveTo>
                  <a:cubicBezTo>
                    <a:pt x="111" y="62"/>
                    <a:pt x="111" y="62"/>
                    <a:pt x="111" y="62"/>
                  </a:cubicBezTo>
                  <a:cubicBezTo>
                    <a:pt x="111" y="58"/>
                    <a:pt x="111" y="54"/>
                    <a:pt x="110" y="50"/>
                  </a:cubicBezTo>
                  <a:cubicBezTo>
                    <a:pt x="109" y="46"/>
                    <a:pt x="107" y="43"/>
                    <a:pt x="106" y="40"/>
                  </a:cubicBezTo>
                  <a:cubicBezTo>
                    <a:pt x="110" y="33"/>
                    <a:pt x="110" y="33"/>
                    <a:pt x="110" y="33"/>
                  </a:cubicBezTo>
                  <a:cubicBezTo>
                    <a:pt x="113" y="30"/>
                    <a:pt x="112" y="25"/>
                    <a:pt x="110" y="23"/>
                  </a:cubicBezTo>
                  <a:cubicBezTo>
                    <a:pt x="103" y="16"/>
                    <a:pt x="103" y="16"/>
                    <a:pt x="103" y="16"/>
                  </a:cubicBezTo>
                  <a:cubicBezTo>
                    <a:pt x="100" y="13"/>
                    <a:pt x="96" y="13"/>
                    <a:pt x="93" y="15"/>
                  </a:cubicBezTo>
                  <a:cubicBezTo>
                    <a:pt x="86" y="19"/>
                    <a:pt x="86" y="19"/>
                    <a:pt x="86" y="19"/>
                  </a:cubicBezTo>
                  <a:cubicBezTo>
                    <a:pt x="79" y="15"/>
                    <a:pt x="72" y="13"/>
                    <a:pt x="64" y="13"/>
                  </a:cubicBezTo>
                  <a:cubicBezTo>
                    <a:pt x="60" y="5"/>
                    <a:pt x="60" y="5"/>
                    <a:pt x="60" y="5"/>
                  </a:cubicBezTo>
                  <a:cubicBezTo>
                    <a:pt x="59" y="2"/>
                    <a:pt x="55" y="0"/>
                    <a:pt x="51" y="1"/>
                  </a:cubicBezTo>
                  <a:cubicBezTo>
                    <a:pt x="42" y="3"/>
                    <a:pt x="42" y="3"/>
                    <a:pt x="42" y="3"/>
                  </a:cubicBezTo>
                  <a:cubicBezTo>
                    <a:pt x="38" y="4"/>
                    <a:pt x="36" y="8"/>
                    <a:pt x="36" y="11"/>
                  </a:cubicBezTo>
                  <a:cubicBezTo>
                    <a:pt x="36" y="20"/>
                    <a:pt x="36" y="20"/>
                    <a:pt x="36" y="20"/>
                  </a:cubicBezTo>
                  <a:cubicBezTo>
                    <a:pt x="30" y="24"/>
                    <a:pt x="24" y="29"/>
                    <a:pt x="20" y="36"/>
                  </a:cubicBezTo>
                  <a:cubicBezTo>
                    <a:pt x="12" y="35"/>
                    <a:pt x="12" y="35"/>
                    <a:pt x="12" y="35"/>
                  </a:cubicBezTo>
                  <a:cubicBezTo>
                    <a:pt x="8" y="35"/>
                    <a:pt x="4" y="37"/>
                    <a:pt x="3" y="41"/>
                  </a:cubicBezTo>
                  <a:cubicBezTo>
                    <a:pt x="1" y="50"/>
                    <a:pt x="1" y="50"/>
                    <a:pt x="1" y="50"/>
                  </a:cubicBezTo>
                  <a:cubicBezTo>
                    <a:pt x="0" y="54"/>
                    <a:pt x="1" y="57"/>
                    <a:pt x="5" y="59"/>
                  </a:cubicBezTo>
                  <a:cubicBezTo>
                    <a:pt x="12" y="63"/>
                    <a:pt x="12" y="63"/>
                    <a:pt x="12" y="63"/>
                  </a:cubicBezTo>
                  <a:cubicBezTo>
                    <a:pt x="12" y="67"/>
                    <a:pt x="13" y="70"/>
                    <a:pt x="14" y="74"/>
                  </a:cubicBezTo>
                  <a:cubicBezTo>
                    <a:pt x="15" y="78"/>
                    <a:pt x="16" y="82"/>
                    <a:pt x="18" y="85"/>
                  </a:cubicBezTo>
                  <a:cubicBezTo>
                    <a:pt x="13" y="92"/>
                    <a:pt x="13" y="92"/>
                    <a:pt x="13" y="92"/>
                  </a:cubicBezTo>
                  <a:cubicBezTo>
                    <a:pt x="11" y="95"/>
                    <a:pt x="11" y="100"/>
                    <a:pt x="14" y="102"/>
                  </a:cubicBezTo>
                  <a:cubicBezTo>
                    <a:pt x="20" y="109"/>
                    <a:pt x="20" y="109"/>
                    <a:pt x="20" y="109"/>
                  </a:cubicBezTo>
                  <a:cubicBezTo>
                    <a:pt x="23" y="112"/>
                    <a:pt x="27" y="112"/>
                    <a:pt x="30" y="110"/>
                  </a:cubicBezTo>
                  <a:cubicBezTo>
                    <a:pt x="38" y="105"/>
                    <a:pt x="38" y="105"/>
                    <a:pt x="38" y="105"/>
                  </a:cubicBezTo>
                  <a:cubicBezTo>
                    <a:pt x="44" y="109"/>
                    <a:pt x="52" y="111"/>
                    <a:pt x="59" y="112"/>
                  </a:cubicBezTo>
                  <a:cubicBezTo>
                    <a:pt x="63" y="119"/>
                    <a:pt x="63" y="119"/>
                    <a:pt x="63" y="119"/>
                  </a:cubicBezTo>
                  <a:cubicBezTo>
                    <a:pt x="65" y="123"/>
                    <a:pt x="69" y="125"/>
                    <a:pt x="72" y="124"/>
                  </a:cubicBezTo>
                  <a:cubicBezTo>
                    <a:pt x="81" y="122"/>
                    <a:pt x="81" y="122"/>
                    <a:pt x="81" y="122"/>
                  </a:cubicBezTo>
                  <a:cubicBezTo>
                    <a:pt x="85" y="121"/>
                    <a:pt x="88" y="117"/>
                    <a:pt x="87" y="113"/>
                  </a:cubicBezTo>
                  <a:cubicBezTo>
                    <a:pt x="87" y="105"/>
                    <a:pt x="87" y="105"/>
                    <a:pt x="87" y="105"/>
                  </a:cubicBezTo>
                  <a:cubicBezTo>
                    <a:pt x="94" y="101"/>
                    <a:pt x="99" y="95"/>
                    <a:pt x="103" y="89"/>
                  </a:cubicBezTo>
                  <a:cubicBezTo>
                    <a:pt x="112" y="90"/>
                    <a:pt x="112" y="90"/>
                    <a:pt x="112" y="90"/>
                  </a:cubicBezTo>
                  <a:cubicBezTo>
                    <a:pt x="116" y="90"/>
                    <a:pt x="119" y="88"/>
                    <a:pt x="120" y="84"/>
                  </a:cubicBezTo>
                  <a:cubicBezTo>
                    <a:pt x="123" y="75"/>
                    <a:pt x="123" y="75"/>
                    <a:pt x="123" y="75"/>
                  </a:cubicBezTo>
                  <a:cubicBezTo>
                    <a:pt x="124" y="71"/>
                    <a:pt x="122" y="67"/>
                    <a:pt x="119" y="66"/>
                  </a:cubicBezTo>
                  <a:close/>
                  <a:moveTo>
                    <a:pt x="66" y="81"/>
                  </a:moveTo>
                  <a:cubicBezTo>
                    <a:pt x="56" y="84"/>
                    <a:pt x="46" y="77"/>
                    <a:pt x="43" y="67"/>
                  </a:cubicBezTo>
                  <a:cubicBezTo>
                    <a:pt x="41" y="57"/>
                    <a:pt x="47" y="46"/>
                    <a:pt x="57" y="44"/>
                  </a:cubicBezTo>
                  <a:cubicBezTo>
                    <a:pt x="67" y="41"/>
                    <a:pt x="78" y="48"/>
                    <a:pt x="80" y="58"/>
                  </a:cubicBezTo>
                  <a:cubicBezTo>
                    <a:pt x="83" y="68"/>
                    <a:pt x="77" y="78"/>
                    <a:pt x="66" y="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8">
              <a:extLst>
                <a:ext uri="{FF2B5EF4-FFF2-40B4-BE49-F238E27FC236}">
                  <a16:creationId xmlns:a16="http://schemas.microsoft.com/office/drawing/2014/main" id="{A0229DFC-F184-101E-3A84-FF93B9697AB2}"/>
                </a:ext>
              </a:extLst>
            </p:cNvPr>
            <p:cNvSpPr>
              <a:spLocks noEditPoints="1"/>
            </p:cNvSpPr>
            <p:nvPr/>
          </p:nvSpPr>
          <p:spPr bwMode="auto">
            <a:xfrm>
              <a:off x="3290" y="2953"/>
              <a:ext cx="202" cy="215"/>
            </a:xfrm>
            <a:custGeom>
              <a:avLst/>
              <a:gdLst>
                <a:gd name="T0" fmla="*/ 47 w 159"/>
                <a:gd name="T1" fmla="*/ 82 h 164"/>
                <a:gd name="T2" fmla="*/ 111 w 159"/>
                <a:gd name="T3" fmla="*/ 82 h 164"/>
                <a:gd name="T4" fmla="*/ 79 w 159"/>
                <a:gd name="T5" fmla="*/ 62 h 164"/>
                <a:gd name="T6" fmla="*/ 79 w 159"/>
                <a:gd name="T7" fmla="*/ 102 h 164"/>
                <a:gd name="T8" fmla="*/ 79 w 159"/>
                <a:gd name="T9" fmla="*/ 62 h 164"/>
                <a:gd name="T10" fmla="*/ 66 w 159"/>
                <a:gd name="T11" fmla="*/ 164 h 164"/>
                <a:gd name="T12" fmla="*/ 57 w 159"/>
                <a:gd name="T13" fmla="*/ 144 h 164"/>
                <a:gd name="T14" fmla="*/ 22 w 159"/>
                <a:gd name="T15" fmla="*/ 138 h 164"/>
                <a:gd name="T16" fmla="*/ 1 w 159"/>
                <a:gd name="T17" fmla="*/ 111 h 164"/>
                <a:gd name="T18" fmla="*/ 14 w 159"/>
                <a:gd name="T19" fmla="*/ 94 h 164"/>
                <a:gd name="T20" fmla="*/ 14 w 159"/>
                <a:gd name="T21" fmla="*/ 70 h 164"/>
                <a:gd name="T22" fmla="*/ 1 w 159"/>
                <a:gd name="T23" fmla="*/ 53 h 164"/>
                <a:gd name="T24" fmla="*/ 22 w 159"/>
                <a:gd name="T25" fmla="*/ 26 h 164"/>
                <a:gd name="T26" fmla="*/ 57 w 159"/>
                <a:gd name="T27" fmla="*/ 19 h 164"/>
                <a:gd name="T28" fmla="*/ 66 w 159"/>
                <a:gd name="T29" fmla="*/ 0 h 164"/>
                <a:gd name="T30" fmla="*/ 99 w 159"/>
                <a:gd name="T31" fmla="*/ 5 h 164"/>
                <a:gd name="T32" fmla="*/ 122 w 159"/>
                <a:gd name="T33" fmla="*/ 31 h 164"/>
                <a:gd name="T34" fmla="*/ 143 w 159"/>
                <a:gd name="T35" fmla="*/ 29 h 164"/>
                <a:gd name="T36" fmla="*/ 156 w 159"/>
                <a:gd name="T37" fmla="*/ 60 h 164"/>
                <a:gd name="T38" fmla="*/ 146 w 159"/>
                <a:gd name="T39" fmla="*/ 82 h 164"/>
                <a:gd name="T40" fmla="*/ 156 w 159"/>
                <a:gd name="T41" fmla="*/ 104 h 164"/>
                <a:gd name="T42" fmla="*/ 143 w 159"/>
                <a:gd name="T43" fmla="*/ 135 h 164"/>
                <a:gd name="T44" fmla="*/ 122 w 159"/>
                <a:gd name="T45" fmla="*/ 133 h 164"/>
                <a:gd name="T46" fmla="*/ 99 w 159"/>
                <a:gd name="T47" fmla="*/ 159 h 164"/>
                <a:gd name="T48" fmla="*/ 70 w 159"/>
                <a:gd name="T49" fmla="*/ 152 h 164"/>
                <a:gd name="T50" fmla="*/ 91 w 159"/>
                <a:gd name="T51" fmla="*/ 138 h 164"/>
                <a:gd name="T52" fmla="*/ 116 w 159"/>
                <a:gd name="T53" fmla="*/ 122 h 164"/>
                <a:gd name="T54" fmla="*/ 135 w 159"/>
                <a:gd name="T55" fmla="*/ 125 h 164"/>
                <a:gd name="T56" fmla="*/ 134 w 159"/>
                <a:gd name="T57" fmla="*/ 100 h 164"/>
                <a:gd name="T58" fmla="*/ 134 w 159"/>
                <a:gd name="T59" fmla="*/ 82 h 164"/>
                <a:gd name="T60" fmla="*/ 134 w 159"/>
                <a:gd name="T61" fmla="*/ 63 h 164"/>
                <a:gd name="T62" fmla="*/ 135 w 159"/>
                <a:gd name="T63" fmla="*/ 39 h 164"/>
                <a:gd name="T64" fmla="*/ 117 w 159"/>
                <a:gd name="T65" fmla="*/ 42 h 164"/>
                <a:gd name="T66" fmla="*/ 91 w 159"/>
                <a:gd name="T67" fmla="*/ 25 h 164"/>
                <a:gd name="T68" fmla="*/ 70 w 159"/>
                <a:gd name="T69" fmla="*/ 12 h 164"/>
                <a:gd name="T70" fmla="*/ 64 w 159"/>
                <a:gd name="T71" fmla="*/ 29 h 164"/>
                <a:gd name="T72" fmla="*/ 36 w 159"/>
                <a:gd name="T73" fmla="*/ 44 h 164"/>
                <a:gd name="T74" fmla="*/ 14 w 159"/>
                <a:gd name="T75" fmla="*/ 55 h 164"/>
                <a:gd name="T76" fmla="*/ 26 w 159"/>
                <a:gd name="T77" fmla="*/ 69 h 164"/>
                <a:gd name="T78" fmla="*/ 26 w 159"/>
                <a:gd name="T79" fmla="*/ 94 h 164"/>
                <a:gd name="T80" fmla="*/ 14 w 159"/>
                <a:gd name="T81" fmla="*/ 109 h 164"/>
                <a:gd name="T82" fmla="*/ 36 w 159"/>
                <a:gd name="T83" fmla="*/ 120 h 164"/>
                <a:gd name="T84" fmla="*/ 64 w 159"/>
                <a:gd name="T85" fmla="*/ 134 h 164"/>
                <a:gd name="T86" fmla="*/ 70 w 159"/>
                <a:gd name="T87"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 h="164">
                  <a:moveTo>
                    <a:pt x="79" y="114"/>
                  </a:moveTo>
                  <a:cubicBezTo>
                    <a:pt x="62" y="114"/>
                    <a:pt x="47" y="100"/>
                    <a:pt x="47" y="82"/>
                  </a:cubicBezTo>
                  <a:cubicBezTo>
                    <a:pt x="47" y="64"/>
                    <a:pt x="62" y="50"/>
                    <a:pt x="79" y="50"/>
                  </a:cubicBezTo>
                  <a:cubicBezTo>
                    <a:pt x="97" y="50"/>
                    <a:pt x="111" y="64"/>
                    <a:pt x="111" y="82"/>
                  </a:cubicBezTo>
                  <a:cubicBezTo>
                    <a:pt x="111" y="100"/>
                    <a:pt x="97" y="114"/>
                    <a:pt x="79" y="114"/>
                  </a:cubicBezTo>
                  <a:close/>
                  <a:moveTo>
                    <a:pt x="79" y="62"/>
                  </a:moveTo>
                  <a:cubicBezTo>
                    <a:pt x="68" y="62"/>
                    <a:pt x="59" y="71"/>
                    <a:pt x="59" y="82"/>
                  </a:cubicBezTo>
                  <a:cubicBezTo>
                    <a:pt x="59" y="93"/>
                    <a:pt x="68" y="102"/>
                    <a:pt x="79" y="102"/>
                  </a:cubicBezTo>
                  <a:cubicBezTo>
                    <a:pt x="90" y="102"/>
                    <a:pt x="99" y="93"/>
                    <a:pt x="99" y="82"/>
                  </a:cubicBezTo>
                  <a:cubicBezTo>
                    <a:pt x="99" y="71"/>
                    <a:pt x="90" y="62"/>
                    <a:pt x="79" y="62"/>
                  </a:cubicBezTo>
                  <a:close/>
                  <a:moveTo>
                    <a:pt x="93" y="164"/>
                  </a:moveTo>
                  <a:cubicBezTo>
                    <a:pt x="66" y="164"/>
                    <a:pt x="66" y="164"/>
                    <a:pt x="66" y="164"/>
                  </a:cubicBezTo>
                  <a:cubicBezTo>
                    <a:pt x="63" y="164"/>
                    <a:pt x="60" y="162"/>
                    <a:pt x="60" y="159"/>
                  </a:cubicBezTo>
                  <a:cubicBezTo>
                    <a:pt x="57" y="144"/>
                    <a:pt x="57" y="144"/>
                    <a:pt x="57" y="144"/>
                  </a:cubicBezTo>
                  <a:cubicBezTo>
                    <a:pt x="49" y="142"/>
                    <a:pt x="43" y="138"/>
                    <a:pt x="37" y="133"/>
                  </a:cubicBezTo>
                  <a:cubicBezTo>
                    <a:pt x="22" y="138"/>
                    <a:pt x="22" y="138"/>
                    <a:pt x="22" y="138"/>
                  </a:cubicBezTo>
                  <a:cubicBezTo>
                    <a:pt x="20" y="138"/>
                    <a:pt x="17" y="137"/>
                    <a:pt x="15" y="135"/>
                  </a:cubicBezTo>
                  <a:cubicBezTo>
                    <a:pt x="1" y="111"/>
                    <a:pt x="1" y="111"/>
                    <a:pt x="1" y="111"/>
                  </a:cubicBezTo>
                  <a:cubicBezTo>
                    <a:pt x="0" y="109"/>
                    <a:pt x="0" y="106"/>
                    <a:pt x="3" y="104"/>
                  </a:cubicBezTo>
                  <a:cubicBezTo>
                    <a:pt x="14" y="94"/>
                    <a:pt x="14" y="94"/>
                    <a:pt x="14" y="94"/>
                  </a:cubicBezTo>
                  <a:cubicBezTo>
                    <a:pt x="13" y="90"/>
                    <a:pt x="13" y="86"/>
                    <a:pt x="13" y="82"/>
                  </a:cubicBezTo>
                  <a:cubicBezTo>
                    <a:pt x="13" y="78"/>
                    <a:pt x="13" y="74"/>
                    <a:pt x="14" y="70"/>
                  </a:cubicBezTo>
                  <a:cubicBezTo>
                    <a:pt x="3" y="60"/>
                    <a:pt x="3" y="60"/>
                    <a:pt x="3" y="60"/>
                  </a:cubicBezTo>
                  <a:cubicBezTo>
                    <a:pt x="0" y="59"/>
                    <a:pt x="0" y="55"/>
                    <a:pt x="1" y="53"/>
                  </a:cubicBezTo>
                  <a:cubicBezTo>
                    <a:pt x="15" y="29"/>
                    <a:pt x="15" y="29"/>
                    <a:pt x="15" y="29"/>
                  </a:cubicBezTo>
                  <a:cubicBezTo>
                    <a:pt x="17" y="27"/>
                    <a:pt x="19" y="26"/>
                    <a:pt x="22" y="26"/>
                  </a:cubicBezTo>
                  <a:cubicBezTo>
                    <a:pt x="36" y="31"/>
                    <a:pt x="36" y="31"/>
                    <a:pt x="36" y="31"/>
                  </a:cubicBezTo>
                  <a:cubicBezTo>
                    <a:pt x="42" y="26"/>
                    <a:pt x="49" y="22"/>
                    <a:pt x="57" y="19"/>
                  </a:cubicBezTo>
                  <a:cubicBezTo>
                    <a:pt x="60" y="5"/>
                    <a:pt x="60" y="5"/>
                    <a:pt x="60" y="5"/>
                  </a:cubicBezTo>
                  <a:cubicBezTo>
                    <a:pt x="60" y="2"/>
                    <a:pt x="63" y="0"/>
                    <a:pt x="66" y="0"/>
                  </a:cubicBezTo>
                  <a:cubicBezTo>
                    <a:pt x="93" y="0"/>
                    <a:pt x="93" y="0"/>
                    <a:pt x="93" y="0"/>
                  </a:cubicBezTo>
                  <a:cubicBezTo>
                    <a:pt x="96" y="0"/>
                    <a:pt x="98" y="2"/>
                    <a:pt x="99" y="5"/>
                  </a:cubicBezTo>
                  <a:cubicBezTo>
                    <a:pt x="102" y="19"/>
                    <a:pt x="102" y="19"/>
                    <a:pt x="102" y="19"/>
                  </a:cubicBezTo>
                  <a:cubicBezTo>
                    <a:pt x="109" y="22"/>
                    <a:pt x="116" y="26"/>
                    <a:pt x="122" y="31"/>
                  </a:cubicBezTo>
                  <a:cubicBezTo>
                    <a:pt x="136" y="26"/>
                    <a:pt x="136" y="26"/>
                    <a:pt x="136" y="26"/>
                  </a:cubicBezTo>
                  <a:cubicBezTo>
                    <a:pt x="139" y="26"/>
                    <a:pt x="142" y="27"/>
                    <a:pt x="143" y="29"/>
                  </a:cubicBezTo>
                  <a:cubicBezTo>
                    <a:pt x="157" y="53"/>
                    <a:pt x="157" y="53"/>
                    <a:pt x="157" y="53"/>
                  </a:cubicBezTo>
                  <a:cubicBezTo>
                    <a:pt x="159" y="55"/>
                    <a:pt x="158" y="58"/>
                    <a:pt x="156" y="60"/>
                  </a:cubicBezTo>
                  <a:cubicBezTo>
                    <a:pt x="145" y="70"/>
                    <a:pt x="145" y="70"/>
                    <a:pt x="145" y="70"/>
                  </a:cubicBezTo>
                  <a:cubicBezTo>
                    <a:pt x="145" y="74"/>
                    <a:pt x="146" y="78"/>
                    <a:pt x="146" y="82"/>
                  </a:cubicBezTo>
                  <a:cubicBezTo>
                    <a:pt x="146" y="86"/>
                    <a:pt x="145" y="90"/>
                    <a:pt x="145" y="94"/>
                  </a:cubicBezTo>
                  <a:cubicBezTo>
                    <a:pt x="156" y="104"/>
                    <a:pt x="156" y="104"/>
                    <a:pt x="156" y="104"/>
                  </a:cubicBezTo>
                  <a:cubicBezTo>
                    <a:pt x="158" y="105"/>
                    <a:pt x="159" y="109"/>
                    <a:pt x="157" y="111"/>
                  </a:cubicBezTo>
                  <a:cubicBezTo>
                    <a:pt x="143" y="135"/>
                    <a:pt x="143" y="135"/>
                    <a:pt x="143" y="135"/>
                  </a:cubicBezTo>
                  <a:cubicBezTo>
                    <a:pt x="142" y="137"/>
                    <a:pt x="139" y="138"/>
                    <a:pt x="136" y="138"/>
                  </a:cubicBezTo>
                  <a:cubicBezTo>
                    <a:pt x="122" y="133"/>
                    <a:pt x="122" y="133"/>
                    <a:pt x="122" y="133"/>
                  </a:cubicBezTo>
                  <a:cubicBezTo>
                    <a:pt x="116" y="138"/>
                    <a:pt x="109" y="142"/>
                    <a:pt x="102" y="144"/>
                  </a:cubicBezTo>
                  <a:cubicBezTo>
                    <a:pt x="99" y="159"/>
                    <a:pt x="99" y="159"/>
                    <a:pt x="99" y="159"/>
                  </a:cubicBezTo>
                  <a:cubicBezTo>
                    <a:pt x="98" y="162"/>
                    <a:pt x="96" y="164"/>
                    <a:pt x="93" y="164"/>
                  </a:cubicBezTo>
                  <a:close/>
                  <a:moveTo>
                    <a:pt x="70" y="152"/>
                  </a:moveTo>
                  <a:cubicBezTo>
                    <a:pt x="88" y="152"/>
                    <a:pt x="88" y="152"/>
                    <a:pt x="88" y="152"/>
                  </a:cubicBezTo>
                  <a:cubicBezTo>
                    <a:pt x="91" y="138"/>
                    <a:pt x="91" y="138"/>
                    <a:pt x="91" y="138"/>
                  </a:cubicBezTo>
                  <a:cubicBezTo>
                    <a:pt x="91" y="136"/>
                    <a:pt x="93" y="135"/>
                    <a:pt x="95" y="134"/>
                  </a:cubicBezTo>
                  <a:cubicBezTo>
                    <a:pt x="103" y="132"/>
                    <a:pt x="110" y="127"/>
                    <a:pt x="116" y="122"/>
                  </a:cubicBezTo>
                  <a:cubicBezTo>
                    <a:pt x="118" y="120"/>
                    <a:pt x="120" y="120"/>
                    <a:pt x="122" y="120"/>
                  </a:cubicBezTo>
                  <a:cubicBezTo>
                    <a:pt x="135" y="125"/>
                    <a:pt x="135" y="125"/>
                    <a:pt x="135" y="125"/>
                  </a:cubicBezTo>
                  <a:cubicBezTo>
                    <a:pt x="144" y="109"/>
                    <a:pt x="144" y="109"/>
                    <a:pt x="144" y="109"/>
                  </a:cubicBezTo>
                  <a:cubicBezTo>
                    <a:pt x="134" y="100"/>
                    <a:pt x="134" y="100"/>
                    <a:pt x="134" y="100"/>
                  </a:cubicBezTo>
                  <a:cubicBezTo>
                    <a:pt x="132" y="99"/>
                    <a:pt x="132" y="97"/>
                    <a:pt x="132" y="94"/>
                  </a:cubicBezTo>
                  <a:cubicBezTo>
                    <a:pt x="133" y="90"/>
                    <a:pt x="134" y="86"/>
                    <a:pt x="134" y="82"/>
                  </a:cubicBezTo>
                  <a:cubicBezTo>
                    <a:pt x="134" y="78"/>
                    <a:pt x="133" y="74"/>
                    <a:pt x="132" y="69"/>
                  </a:cubicBezTo>
                  <a:cubicBezTo>
                    <a:pt x="132" y="67"/>
                    <a:pt x="133" y="65"/>
                    <a:pt x="134" y="63"/>
                  </a:cubicBezTo>
                  <a:cubicBezTo>
                    <a:pt x="144" y="55"/>
                    <a:pt x="144" y="55"/>
                    <a:pt x="144" y="55"/>
                  </a:cubicBezTo>
                  <a:cubicBezTo>
                    <a:pt x="135" y="39"/>
                    <a:pt x="135" y="39"/>
                    <a:pt x="135" y="39"/>
                  </a:cubicBezTo>
                  <a:cubicBezTo>
                    <a:pt x="123" y="44"/>
                    <a:pt x="123" y="44"/>
                    <a:pt x="123" y="44"/>
                  </a:cubicBezTo>
                  <a:cubicBezTo>
                    <a:pt x="121" y="44"/>
                    <a:pt x="118" y="44"/>
                    <a:pt x="117" y="42"/>
                  </a:cubicBezTo>
                  <a:cubicBezTo>
                    <a:pt x="111" y="36"/>
                    <a:pt x="103" y="32"/>
                    <a:pt x="95" y="29"/>
                  </a:cubicBezTo>
                  <a:cubicBezTo>
                    <a:pt x="93" y="29"/>
                    <a:pt x="91" y="27"/>
                    <a:pt x="91" y="25"/>
                  </a:cubicBezTo>
                  <a:cubicBezTo>
                    <a:pt x="88" y="12"/>
                    <a:pt x="88" y="12"/>
                    <a:pt x="88" y="12"/>
                  </a:cubicBezTo>
                  <a:cubicBezTo>
                    <a:pt x="70" y="12"/>
                    <a:pt x="70" y="12"/>
                    <a:pt x="70" y="12"/>
                  </a:cubicBezTo>
                  <a:cubicBezTo>
                    <a:pt x="68" y="25"/>
                    <a:pt x="68" y="25"/>
                    <a:pt x="68" y="25"/>
                  </a:cubicBezTo>
                  <a:cubicBezTo>
                    <a:pt x="67" y="27"/>
                    <a:pt x="66" y="29"/>
                    <a:pt x="64" y="29"/>
                  </a:cubicBezTo>
                  <a:cubicBezTo>
                    <a:pt x="56" y="32"/>
                    <a:pt x="48" y="36"/>
                    <a:pt x="42" y="42"/>
                  </a:cubicBezTo>
                  <a:cubicBezTo>
                    <a:pt x="40" y="44"/>
                    <a:pt x="38" y="44"/>
                    <a:pt x="36" y="44"/>
                  </a:cubicBezTo>
                  <a:cubicBezTo>
                    <a:pt x="23" y="39"/>
                    <a:pt x="23" y="39"/>
                    <a:pt x="23" y="39"/>
                  </a:cubicBezTo>
                  <a:cubicBezTo>
                    <a:pt x="14" y="55"/>
                    <a:pt x="14" y="55"/>
                    <a:pt x="14" y="55"/>
                  </a:cubicBezTo>
                  <a:cubicBezTo>
                    <a:pt x="24" y="64"/>
                    <a:pt x="24" y="64"/>
                    <a:pt x="24" y="64"/>
                  </a:cubicBezTo>
                  <a:cubicBezTo>
                    <a:pt x="26" y="65"/>
                    <a:pt x="27" y="67"/>
                    <a:pt x="26" y="69"/>
                  </a:cubicBezTo>
                  <a:cubicBezTo>
                    <a:pt x="25" y="74"/>
                    <a:pt x="25" y="78"/>
                    <a:pt x="25" y="82"/>
                  </a:cubicBezTo>
                  <a:cubicBezTo>
                    <a:pt x="25" y="86"/>
                    <a:pt x="25" y="90"/>
                    <a:pt x="26" y="94"/>
                  </a:cubicBezTo>
                  <a:cubicBezTo>
                    <a:pt x="27" y="97"/>
                    <a:pt x="26" y="99"/>
                    <a:pt x="24" y="100"/>
                  </a:cubicBezTo>
                  <a:cubicBezTo>
                    <a:pt x="14" y="109"/>
                    <a:pt x="14" y="109"/>
                    <a:pt x="14" y="109"/>
                  </a:cubicBezTo>
                  <a:cubicBezTo>
                    <a:pt x="23" y="125"/>
                    <a:pt x="23" y="125"/>
                    <a:pt x="23" y="125"/>
                  </a:cubicBezTo>
                  <a:cubicBezTo>
                    <a:pt x="36" y="120"/>
                    <a:pt x="36" y="120"/>
                    <a:pt x="36" y="120"/>
                  </a:cubicBezTo>
                  <a:cubicBezTo>
                    <a:pt x="38" y="120"/>
                    <a:pt x="41" y="120"/>
                    <a:pt x="42" y="122"/>
                  </a:cubicBezTo>
                  <a:cubicBezTo>
                    <a:pt x="48" y="127"/>
                    <a:pt x="56" y="132"/>
                    <a:pt x="64" y="134"/>
                  </a:cubicBezTo>
                  <a:cubicBezTo>
                    <a:pt x="66" y="135"/>
                    <a:pt x="67" y="136"/>
                    <a:pt x="68" y="138"/>
                  </a:cubicBezTo>
                  <a:lnTo>
                    <a:pt x="70" y="1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117">
            <a:extLst>
              <a:ext uri="{FF2B5EF4-FFF2-40B4-BE49-F238E27FC236}">
                <a16:creationId xmlns:a16="http://schemas.microsoft.com/office/drawing/2014/main" id="{4141CCEB-594B-98D4-C8F0-2F450C2D47BB}"/>
              </a:ext>
            </a:extLst>
          </p:cNvPr>
          <p:cNvGrpSpPr>
            <a:grpSpLocks noChangeAspect="1"/>
          </p:cNvGrpSpPr>
          <p:nvPr/>
        </p:nvGrpSpPr>
        <p:grpSpPr bwMode="auto">
          <a:xfrm>
            <a:off x="10048806" y="2199933"/>
            <a:ext cx="994177" cy="846673"/>
            <a:chOff x="3657" y="1952"/>
            <a:chExt cx="337" cy="287"/>
          </a:xfrm>
        </p:grpSpPr>
        <p:sp>
          <p:nvSpPr>
            <p:cNvPr id="27" name="Freeform 118">
              <a:extLst>
                <a:ext uri="{FF2B5EF4-FFF2-40B4-BE49-F238E27FC236}">
                  <a16:creationId xmlns:a16="http://schemas.microsoft.com/office/drawing/2014/main" id="{D18F1877-8182-B436-41BB-0CB80DEB64E1}"/>
                </a:ext>
              </a:extLst>
            </p:cNvPr>
            <p:cNvSpPr>
              <a:spLocks/>
            </p:cNvSpPr>
            <p:nvPr/>
          </p:nvSpPr>
          <p:spPr bwMode="auto">
            <a:xfrm>
              <a:off x="3877" y="2158"/>
              <a:ext cx="110" cy="43"/>
            </a:xfrm>
            <a:custGeom>
              <a:avLst/>
              <a:gdLst>
                <a:gd name="T0" fmla="*/ 82 w 82"/>
                <a:gd name="T1" fmla="*/ 15 h 31"/>
                <a:gd name="T2" fmla="*/ 41 w 82"/>
                <a:gd name="T3" fmla="*/ 31 h 31"/>
                <a:gd name="T4" fmla="*/ 0 w 82"/>
                <a:gd name="T5" fmla="*/ 15 h 31"/>
                <a:gd name="T6" fmla="*/ 27 w 82"/>
                <a:gd name="T7" fmla="*/ 0 h 31"/>
                <a:gd name="T8" fmla="*/ 27 w 82"/>
                <a:gd name="T9" fmla="*/ 8 h 31"/>
                <a:gd name="T10" fmla="*/ 55 w 82"/>
                <a:gd name="T11" fmla="*/ 8 h 31"/>
                <a:gd name="T12" fmla="*/ 55 w 82"/>
                <a:gd name="T13" fmla="*/ 0 h 31"/>
                <a:gd name="T14" fmla="*/ 82 w 82"/>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1">
                  <a:moveTo>
                    <a:pt x="82" y="15"/>
                  </a:moveTo>
                  <a:cubicBezTo>
                    <a:pt x="82" y="24"/>
                    <a:pt x="63" y="31"/>
                    <a:pt x="41" y="31"/>
                  </a:cubicBezTo>
                  <a:cubicBezTo>
                    <a:pt x="19" y="31"/>
                    <a:pt x="0" y="24"/>
                    <a:pt x="0" y="15"/>
                  </a:cubicBezTo>
                  <a:cubicBezTo>
                    <a:pt x="0" y="8"/>
                    <a:pt x="11" y="2"/>
                    <a:pt x="27" y="0"/>
                  </a:cubicBezTo>
                  <a:cubicBezTo>
                    <a:pt x="27" y="8"/>
                    <a:pt x="27" y="8"/>
                    <a:pt x="27" y="8"/>
                  </a:cubicBezTo>
                  <a:cubicBezTo>
                    <a:pt x="55" y="8"/>
                    <a:pt x="55" y="8"/>
                    <a:pt x="55" y="8"/>
                  </a:cubicBezTo>
                  <a:cubicBezTo>
                    <a:pt x="55" y="0"/>
                    <a:pt x="55" y="0"/>
                    <a:pt x="55" y="0"/>
                  </a:cubicBezTo>
                  <a:cubicBezTo>
                    <a:pt x="71" y="2"/>
                    <a:pt x="82" y="8"/>
                    <a:pt x="82"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9">
              <a:extLst>
                <a:ext uri="{FF2B5EF4-FFF2-40B4-BE49-F238E27FC236}">
                  <a16:creationId xmlns:a16="http://schemas.microsoft.com/office/drawing/2014/main" id="{D0675640-3240-C21C-F15B-D3A239719E98}"/>
                </a:ext>
              </a:extLst>
            </p:cNvPr>
            <p:cNvSpPr>
              <a:spLocks/>
            </p:cNvSpPr>
            <p:nvPr/>
          </p:nvSpPr>
          <p:spPr bwMode="auto">
            <a:xfrm>
              <a:off x="3764" y="2191"/>
              <a:ext cx="123" cy="48"/>
            </a:xfrm>
            <a:custGeom>
              <a:avLst/>
              <a:gdLst>
                <a:gd name="T0" fmla="*/ 92 w 92"/>
                <a:gd name="T1" fmla="*/ 17 h 35"/>
                <a:gd name="T2" fmla="*/ 46 w 92"/>
                <a:gd name="T3" fmla="*/ 35 h 35"/>
                <a:gd name="T4" fmla="*/ 0 w 92"/>
                <a:gd name="T5" fmla="*/ 17 h 35"/>
                <a:gd name="T6" fmla="*/ 30 w 92"/>
                <a:gd name="T7" fmla="*/ 0 h 35"/>
                <a:gd name="T8" fmla="*/ 30 w 92"/>
                <a:gd name="T9" fmla="*/ 9 h 35"/>
                <a:gd name="T10" fmla="*/ 62 w 92"/>
                <a:gd name="T11" fmla="*/ 9 h 35"/>
                <a:gd name="T12" fmla="*/ 62 w 92"/>
                <a:gd name="T13" fmla="*/ 0 h 35"/>
                <a:gd name="T14" fmla="*/ 92 w 92"/>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5">
                  <a:moveTo>
                    <a:pt x="92" y="17"/>
                  </a:moveTo>
                  <a:cubicBezTo>
                    <a:pt x="92" y="27"/>
                    <a:pt x="71" y="35"/>
                    <a:pt x="46" y="35"/>
                  </a:cubicBezTo>
                  <a:cubicBezTo>
                    <a:pt x="21" y="35"/>
                    <a:pt x="0" y="27"/>
                    <a:pt x="0" y="17"/>
                  </a:cubicBezTo>
                  <a:cubicBezTo>
                    <a:pt x="0" y="9"/>
                    <a:pt x="12" y="3"/>
                    <a:pt x="30" y="0"/>
                  </a:cubicBezTo>
                  <a:cubicBezTo>
                    <a:pt x="30" y="9"/>
                    <a:pt x="30" y="9"/>
                    <a:pt x="30" y="9"/>
                  </a:cubicBezTo>
                  <a:cubicBezTo>
                    <a:pt x="62" y="9"/>
                    <a:pt x="62" y="9"/>
                    <a:pt x="62" y="9"/>
                  </a:cubicBezTo>
                  <a:cubicBezTo>
                    <a:pt x="62" y="0"/>
                    <a:pt x="62" y="0"/>
                    <a:pt x="62" y="0"/>
                  </a:cubicBezTo>
                  <a:cubicBezTo>
                    <a:pt x="80" y="3"/>
                    <a:pt x="92" y="9"/>
                    <a:pt x="92"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0">
              <a:extLst>
                <a:ext uri="{FF2B5EF4-FFF2-40B4-BE49-F238E27FC236}">
                  <a16:creationId xmlns:a16="http://schemas.microsoft.com/office/drawing/2014/main" id="{4B3354CE-370F-B26B-44CD-7AA7138FCC38}"/>
                </a:ext>
              </a:extLst>
            </p:cNvPr>
            <p:cNvSpPr>
              <a:spLocks/>
            </p:cNvSpPr>
            <p:nvPr/>
          </p:nvSpPr>
          <p:spPr bwMode="auto">
            <a:xfrm>
              <a:off x="3663" y="2158"/>
              <a:ext cx="110" cy="43"/>
            </a:xfrm>
            <a:custGeom>
              <a:avLst/>
              <a:gdLst>
                <a:gd name="T0" fmla="*/ 82 w 82"/>
                <a:gd name="T1" fmla="*/ 15 h 31"/>
                <a:gd name="T2" fmla="*/ 41 w 82"/>
                <a:gd name="T3" fmla="*/ 31 h 31"/>
                <a:gd name="T4" fmla="*/ 0 w 82"/>
                <a:gd name="T5" fmla="*/ 15 h 31"/>
                <a:gd name="T6" fmla="*/ 27 w 82"/>
                <a:gd name="T7" fmla="*/ 0 h 31"/>
                <a:gd name="T8" fmla="*/ 27 w 82"/>
                <a:gd name="T9" fmla="*/ 8 h 31"/>
                <a:gd name="T10" fmla="*/ 55 w 82"/>
                <a:gd name="T11" fmla="*/ 8 h 31"/>
                <a:gd name="T12" fmla="*/ 55 w 82"/>
                <a:gd name="T13" fmla="*/ 0 h 31"/>
                <a:gd name="T14" fmla="*/ 82 w 82"/>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1">
                  <a:moveTo>
                    <a:pt x="82" y="15"/>
                  </a:moveTo>
                  <a:cubicBezTo>
                    <a:pt x="82" y="24"/>
                    <a:pt x="63" y="31"/>
                    <a:pt x="41" y="31"/>
                  </a:cubicBezTo>
                  <a:cubicBezTo>
                    <a:pt x="19" y="31"/>
                    <a:pt x="0" y="24"/>
                    <a:pt x="0" y="15"/>
                  </a:cubicBezTo>
                  <a:cubicBezTo>
                    <a:pt x="0" y="8"/>
                    <a:pt x="11" y="2"/>
                    <a:pt x="27" y="0"/>
                  </a:cubicBezTo>
                  <a:cubicBezTo>
                    <a:pt x="27" y="8"/>
                    <a:pt x="27" y="8"/>
                    <a:pt x="27" y="8"/>
                  </a:cubicBezTo>
                  <a:cubicBezTo>
                    <a:pt x="55" y="8"/>
                    <a:pt x="55" y="8"/>
                    <a:pt x="55" y="8"/>
                  </a:cubicBezTo>
                  <a:cubicBezTo>
                    <a:pt x="55" y="0"/>
                    <a:pt x="55" y="0"/>
                    <a:pt x="55" y="0"/>
                  </a:cubicBezTo>
                  <a:cubicBezTo>
                    <a:pt x="71" y="2"/>
                    <a:pt x="82" y="8"/>
                    <a:pt x="82"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1">
              <a:extLst>
                <a:ext uri="{FF2B5EF4-FFF2-40B4-BE49-F238E27FC236}">
                  <a16:creationId xmlns:a16="http://schemas.microsoft.com/office/drawing/2014/main" id="{F39CE20D-3C9D-49F1-E71F-09985BE68A6A}"/>
                </a:ext>
              </a:extLst>
            </p:cNvPr>
            <p:cNvSpPr>
              <a:spLocks noChangeAspect="1" noEditPoints="1"/>
            </p:cNvSpPr>
            <p:nvPr/>
          </p:nvSpPr>
          <p:spPr bwMode="auto">
            <a:xfrm>
              <a:off x="3657" y="1952"/>
              <a:ext cx="337" cy="260"/>
            </a:xfrm>
            <a:custGeom>
              <a:avLst/>
              <a:gdLst>
                <a:gd name="T0" fmla="*/ 156 w 252"/>
                <a:gd name="T1" fmla="*/ 54 h 188"/>
                <a:gd name="T2" fmla="*/ 96 w 252"/>
                <a:gd name="T3" fmla="*/ 54 h 188"/>
                <a:gd name="T4" fmla="*/ 80 w 252"/>
                <a:gd name="T5" fmla="*/ 113 h 188"/>
                <a:gd name="T6" fmla="*/ 86 w 252"/>
                <a:gd name="T7" fmla="*/ 140 h 188"/>
                <a:gd name="T8" fmla="*/ 92 w 252"/>
                <a:gd name="T9" fmla="*/ 113 h 188"/>
                <a:gd name="T10" fmla="*/ 160 w 252"/>
                <a:gd name="T11" fmla="*/ 113 h 188"/>
                <a:gd name="T12" fmla="*/ 166 w 252"/>
                <a:gd name="T13" fmla="*/ 140 h 188"/>
                <a:gd name="T14" fmla="*/ 172 w 252"/>
                <a:gd name="T15" fmla="*/ 113 h 188"/>
                <a:gd name="T16" fmla="*/ 108 w 252"/>
                <a:gd name="T17" fmla="*/ 54 h 188"/>
                <a:gd name="T18" fmla="*/ 144 w 252"/>
                <a:gd name="T19" fmla="*/ 54 h 188"/>
                <a:gd name="T20" fmla="*/ 108 w 252"/>
                <a:gd name="T21" fmla="*/ 54 h 188"/>
                <a:gd name="T22" fmla="*/ 148 w 252"/>
                <a:gd name="T23" fmla="*/ 182 h 188"/>
                <a:gd name="T24" fmla="*/ 110 w 252"/>
                <a:gd name="T25" fmla="*/ 188 h 188"/>
                <a:gd name="T26" fmla="*/ 104 w 252"/>
                <a:gd name="T27" fmla="*/ 118 h 188"/>
                <a:gd name="T28" fmla="*/ 116 w 252"/>
                <a:gd name="T29" fmla="*/ 118 h 188"/>
                <a:gd name="T30" fmla="*/ 136 w 252"/>
                <a:gd name="T31" fmla="*/ 176 h 188"/>
                <a:gd name="T32" fmla="*/ 142 w 252"/>
                <a:gd name="T33" fmla="*/ 112 h 188"/>
                <a:gd name="T34" fmla="*/ 226 w 252"/>
                <a:gd name="T35" fmla="*/ 52 h 188"/>
                <a:gd name="T36" fmla="*/ 206 w 252"/>
                <a:gd name="T37" fmla="*/ 0 h 188"/>
                <a:gd name="T38" fmla="*/ 186 w 252"/>
                <a:gd name="T39" fmla="*/ 52 h 188"/>
                <a:gd name="T40" fmla="*/ 169 w 252"/>
                <a:gd name="T41" fmla="*/ 76 h 188"/>
                <a:gd name="T42" fmla="*/ 206 w 252"/>
                <a:gd name="T43" fmla="*/ 60 h 188"/>
                <a:gd name="T44" fmla="*/ 240 w 252"/>
                <a:gd name="T45" fmla="*/ 110 h 188"/>
                <a:gd name="T46" fmla="*/ 252 w 252"/>
                <a:gd name="T47" fmla="*/ 110 h 188"/>
                <a:gd name="T48" fmla="*/ 226 w 252"/>
                <a:gd name="T49" fmla="*/ 52 h 188"/>
                <a:gd name="T50" fmla="*/ 206 w 252"/>
                <a:gd name="T51" fmla="*/ 12 h 188"/>
                <a:gd name="T52" fmla="*/ 206 w 252"/>
                <a:gd name="T53" fmla="*/ 48 h 188"/>
                <a:gd name="T54" fmla="*/ 228 w 252"/>
                <a:gd name="T55" fmla="*/ 94 h 188"/>
                <a:gd name="T56" fmla="*/ 222 w 252"/>
                <a:gd name="T57" fmla="*/ 164 h 188"/>
                <a:gd name="T58" fmla="*/ 184 w 252"/>
                <a:gd name="T59" fmla="*/ 158 h 188"/>
                <a:gd name="T60" fmla="*/ 190 w 252"/>
                <a:gd name="T61" fmla="*/ 88 h 188"/>
                <a:gd name="T62" fmla="*/ 196 w 252"/>
                <a:gd name="T63" fmla="*/ 152 h 188"/>
                <a:gd name="T64" fmla="*/ 216 w 252"/>
                <a:gd name="T65" fmla="*/ 94 h 188"/>
                <a:gd name="T66" fmla="*/ 228 w 252"/>
                <a:gd name="T67" fmla="*/ 94 h 188"/>
                <a:gd name="T68" fmla="*/ 66 w 252"/>
                <a:gd name="T69" fmla="*/ 52 h 188"/>
                <a:gd name="T70" fmla="*/ 46 w 252"/>
                <a:gd name="T71" fmla="*/ 0 h 188"/>
                <a:gd name="T72" fmla="*/ 26 w 252"/>
                <a:gd name="T73" fmla="*/ 52 h 188"/>
                <a:gd name="T74" fmla="*/ 0 w 252"/>
                <a:gd name="T75" fmla="*/ 110 h 188"/>
                <a:gd name="T76" fmla="*/ 12 w 252"/>
                <a:gd name="T77" fmla="*/ 110 h 188"/>
                <a:gd name="T78" fmla="*/ 46 w 252"/>
                <a:gd name="T79" fmla="*/ 60 h 188"/>
                <a:gd name="T80" fmla="*/ 83 w 252"/>
                <a:gd name="T81" fmla="*/ 74 h 188"/>
                <a:gd name="T82" fmla="*/ 28 w 252"/>
                <a:gd name="T83" fmla="*/ 30 h 188"/>
                <a:gd name="T84" fmla="*/ 64 w 252"/>
                <a:gd name="T85" fmla="*/ 30 h 188"/>
                <a:gd name="T86" fmla="*/ 28 w 252"/>
                <a:gd name="T87" fmla="*/ 30 h 188"/>
                <a:gd name="T88" fmla="*/ 68 w 252"/>
                <a:gd name="T89" fmla="*/ 158 h 188"/>
                <a:gd name="T90" fmla="*/ 30 w 252"/>
                <a:gd name="T91" fmla="*/ 164 h 188"/>
                <a:gd name="T92" fmla="*/ 24 w 252"/>
                <a:gd name="T93" fmla="*/ 94 h 188"/>
                <a:gd name="T94" fmla="*/ 36 w 252"/>
                <a:gd name="T95" fmla="*/ 94 h 188"/>
                <a:gd name="T96" fmla="*/ 56 w 252"/>
                <a:gd name="T97" fmla="*/ 152 h 188"/>
                <a:gd name="T98" fmla="*/ 62 w 252"/>
                <a:gd name="T99" fmla="*/ 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188">
                  <a:moveTo>
                    <a:pt x="146" y="76"/>
                  </a:moveTo>
                  <a:cubicBezTo>
                    <a:pt x="152" y="71"/>
                    <a:pt x="156" y="63"/>
                    <a:pt x="156" y="54"/>
                  </a:cubicBezTo>
                  <a:cubicBezTo>
                    <a:pt x="156" y="37"/>
                    <a:pt x="143" y="24"/>
                    <a:pt x="126" y="24"/>
                  </a:cubicBezTo>
                  <a:cubicBezTo>
                    <a:pt x="109" y="24"/>
                    <a:pt x="96" y="37"/>
                    <a:pt x="96" y="54"/>
                  </a:cubicBezTo>
                  <a:cubicBezTo>
                    <a:pt x="96" y="63"/>
                    <a:pt x="100" y="71"/>
                    <a:pt x="106" y="76"/>
                  </a:cubicBezTo>
                  <a:cubicBezTo>
                    <a:pt x="91" y="83"/>
                    <a:pt x="80" y="97"/>
                    <a:pt x="80" y="113"/>
                  </a:cubicBezTo>
                  <a:cubicBezTo>
                    <a:pt x="80" y="134"/>
                    <a:pt x="80" y="134"/>
                    <a:pt x="80" y="134"/>
                  </a:cubicBezTo>
                  <a:cubicBezTo>
                    <a:pt x="80" y="137"/>
                    <a:pt x="83" y="140"/>
                    <a:pt x="86" y="140"/>
                  </a:cubicBezTo>
                  <a:cubicBezTo>
                    <a:pt x="89" y="140"/>
                    <a:pt x="92" y="137"/>
                    <a:pt x="92" y="134"/>
                  </a:cubicBezTo>
                  <a:cubicBezTo>
                    <a:pt x="92" y="113"/>
                    <a:pt x="92" y="113"/>
                    <a:pt x="92" y="113"/>
                  </a:cubicBezTo>
                  <a:cubicBezTo>
                    <a:pt x="92" y="97"/>
                    <a:pt x="107" y="84"/>
                    <a:pt x="126" y="84"/>
                  </a:cubicBezTo>
                  <a:cubicBezTo>
                    <a:pt x="145" y="84"/>
                    <a:pt x="160" y="97"/>
                    <a:pt x="160" y="113"/>
                  </a:cubicBezTo>
                  <a:cubicBezTo>
                    <a:pt x="160" y="134"/>
                    <a:pt x="160" y="134"/>
                    <a:pt x="160" y="134"/>
                  </a:cubicBezTo>
                  <a:cubicBezTo>
                    <a:pt x="160" y="137"/>
                    <a:pt x="163" y="140"/>
                    <a:pt x="166" y="140"/>
                  </a:cubicBezTo>
                  <a:cubicBezTo>
                    <a:pt x="169" y="140"/>
                    <a:pt x="172" y="137"/>
                    <a:pt x="172" y="134"/>
                  </a:cubicBezTo>
                  <a:cubicBezTo>
                    <a:pt x="172" y="113"/>
                    <a:pt x="172" y="113"/>
                    <a:pt x="172" y="113"/>
                  </a:cubicBezTo>
                  <a:cubicBezTo>
                    <a:pt x="172" y="97"/>
                    <a:pt x="161" y="83"/>
                    <a:pt x="146" y="76"/>
                  </a:cubicBezTo>
                  <a:close/>
                  <a:moveTo>
                    <a:pt x="108" y="54"/>
                  </a:moveTo>
                  <a:cubicBezTo>
                    <a:pt x="108" y="44"/>
                    <a:pt x="116" y="36"/>
                    <a:pt x="126" y="36"/>
                  </a:cubicBezTo>
                  <a:cubicBezTo>
                    <a:pt x="136" y="36"/>
                    <a:pt x="144" y="44"/>
                    <a:pt x="144" y="54"/>
                  </a:cubicBezTo>
                  <a:cubicBezTo>
                    <a:pt x="144" y="64"/>
                    <a:pt x="136" y="72"/>
                    <a:pt x="126" y="72"/>
                  </a:cubicBezTo>
                  <a:cubicBezTo>
                    <a:pt x="116" y="72"/>
                    <a:pt x="108" y="64"/>
                    <a:pt x="108" y="54"/>
                  </a:cubicBezTo>
                  <a:close/>
                  <a:moveTo>
                    <a:pt x="148" y="118"/>
                  </a:moveTo>
                  <a:cubicBezTo>
                    <a:pt x="148" y="182"/>
                    <a:pt x="148" y="182"/>
                    <a:pt x="148" y="182"/>
                  </a:cubicBezTo>
                  <a:cubicBezTo>
                    <a:pt x="148" y="185"/>
                    <a:pt x="145" y="188"/>
                    <a:pt x="142" y="188"/>
                  </a:cubicBezTo>
                  <a:cubicBezTo>
                    <a:pt x="110" y="188"/>
                    <a:pt x="110" y="188"/>
                    <a:pt x="110" y="188"/>
                  </a:cubicBezTo>
                  <a:cubicBezTo>
                    <a:pt x="107" y="188"/>
                    <a:pt x="104" y="185"/>
                    <a:pt x="104" y="182"/>
                  </a:cubicBezTo>
                  <a:cubicBezTo>
                    <a:pt x="104" y="118"/>
                    <a:pt x="104" y="118"/>
                    <a:pt x="104" y="118"/>
                  </a:cubicBezTo>
                  <a:cubicBezTo>
                    <a:pt x="104" y="115"/>
                    <a:pt x="107" y="112"/>
                    <a:pt x="110" y="112"/>
                  </a:cubicBezTo>
                  <a:cubicBezTo>
                    <a:pt x="113" y="112"/>
                    <a:pt x="116" y="115"/>
                    <a:pt x="116" y="118"/>
                  </a:cubicBezTo>
                  <a:cubicBezTo>
                    <a:pt x="116" y="176"/>
                    <a:pt x="116" y="176"/>
                    <a:pt x="116" y="176"/>
                  </a:cubicBezTo>
                  <a:cubicBezTo>
                    <a:pt x="136" y="176"/>
                    <a:pt x="136" y="176"/>
                    <a:pt x="136" y="176"/>
                  </a:cubicBezTo>
                  <a:cubicBezTo>
                    <a:pt x="136" y="118"/>
                    <a:pt x="136" y="118"/>
                    <a:pt x="136" y="118"/>
                  </a:cubicBezTo>
                  <a:cubicBezTo>
                    <a:pt x="136" y="115"/>
                    <a:pt x="139" y="112"/>
                    <a:pt x="142" y="112"/>
                  </a:cubicBezTo>
                  <a:cubicBezTo>
                    <a:pt x="145" y="112"/>
                    <a:pt x="148" y="115"/>
                    <a:pt x="148" y="118"/>
                  </a:cubicBezTo>
                  <a:close/>
                  <a:moveTo>
                    <a:pt x="226" y="52"/>
                  </a:moveTo>
                  <a:cubicBezTo>
                    <a:pt x="232" y="47"/>
                    <a:pt x="236" y="39"/>
                    <a:pt x="236" y="30"/>
                  </a:cubicBezTo>
                  <a:cubicBezTo>
                    <a:pt x="236" y="13"/>
                    <a:pt x="223" y="0"/>
                    <a:pt x="206" y="0"/>
                  </a:cubicBezTo>
                  <a:cubicBezTo>
                    <a:pt x="189" y="0"/>
                    <a:pt x="176" y="13"/>
                    <a:pt x="176" y="30"/>
                  </a:cubicBezTo>
                  <a:cubicBezTo>
                    <a:pt x="176" y="39"/>
                    <a:pt x="180" y="47"/>
                    <a:pt x="186" y="52"/>
                  </a:cubicBezTo>
                  <a:cubicBezTo>
                    <a:pt x="178" y="56"/>
                    <a:pt x="172" y="61"/>
                    <a:pt x="167" y="67"/>
                  </a:cubicBezTo>
                  <a:cubicBezTo>
                    <a:pt x="165" y="70"/>
                    <a:pt x="166" y="74"/>
                    <a:pt x="169" y="76"/>
                  </a:cubicBezTo>
                  <a:cubicBezTo>
                    <a:pt x="171" y="78"/>
                    <a:pt x="175" y="77"/>
                    <a:pt x="177" y="74"/>
                  </a:cubicBezTo>
                  <a:cubicBezTo>
                    <a:pt x="183" y="65"/>
                    <a:pt x="194" y="60"/>
                    <a:pt x="206" y="60"/>
                  </a:cubicBezTo>
                  <a:cubicBezTo>
                    <a:pt x="225" y="60"/>
                    <a:pt x="240" y="73"/>
                    <a:pt x="240" y="89"/>
                  </a:cubicBezTo>
                  <a:cubicBezTo>
                    <a:pt x="240" y="110"/>
                    <a:pt x="240" y="110"/>
                    <a:pt x="240" y="110"/>
                  </a:cubicBezTo>
                  <a:cubicBezTo>
                    <a:pt x="240" y="113"/>
                    <a:pt x="243" y="116"/>
                    <a:pt x="246" y="116"/>
                  </a:cubicBezTo>
                  <a:cubicBezTo>
                    <a:pt x="249" y="116"/>
                    <a:pt x="252" y="113"/>
                    <a:pt x="252" y="110"/>
                  </a:cubicBezTo>
                  <a:cubicBezTo>
                    <a:pt x="252" y="89"/>
                    <a:pt x="252" y="89"/>
                    <a:pt x="252" y="89"/>
                  </a:cubicBezTo>
                  <a:cubicBezTo>
                    <a:pt x="252" y="73"/>
                    <a:pt x="241" y="59"/>
                    <a:pt x="226" y="52"/>
                  </a:cubicBezTo>
                  <a:close/>
                  <a:moveTo>
                    <a:pt x="188" y="30"/>
                  </a:moveTo>
                  <a:cubicBezTo>
                    <a:pt x="188" y="20"/>
                    <a:pt x="196" y="12"/>
                    <a:pt x="206" y="12"/>
                  </a:cubicBezTo>
                  <a:cubicBezTo>
                    <a:pt x="216" y="12"/>
                    <a:pt x="224" y="20"/>
                    <a:pt x="224" y="30"/>
                  </a:cubicBezTo>
                  <a:cubicBezTo>
                    <a:pt x="224" y="40"/>
                    <a:pt x="216" y="48"/>
                    <a:pt x="206" y="48"/>
                  </a:cubicBezTo>
                  <a:cubicBezTo>
                    <a:pt x="196" y="48"/>
                    <a:pt x="188" y="40"/>
                    <a:pt x="188" y="30"/>
                  </a:cubicBezTo>
                  <a:close/>
                  <a:moveTo>
                    <a:pt x="228" y="94"/>
                  </a:moveTo>
                  <a:cubicBezTo>
                    <a:pt x="228" y="158"/>
                    <a:pt x="228" y="158"/>
                    <a:pt x="228" y="158"/>
                  </a:cubicBezTo>
                  <a:cubicBezTo>
                    <a:pt x="228" y="161"/>
                    <a:pt x="225" y="164"/>
                    <a:pt x="222" y="164"/>
                  </a:cubicBezTo>
                  <a:cubicBezTo>
                    <a:pt x="190" y="164"/>
                    <a:pt x="190" y="164"/>
                    <a:pt x="190" y="164"/>
                  </a:cubicBezTo>
                  <a:cubicBezTo>
                    <a:pt x="187" y="164"/>
                    <a:pt x="184" y="161"/>
                    <a:pt x="184" y="158"/>
                  </a:cubicBezTo>
                  <a:cubicBezTo>
                    <a:pt x="184" y="94"/>
                    <a:pt x="184" y="94"/>
                    <a:pt x="184" y="94"/>
                  </a:cubicBezTo>
                  <a:cubicBezTo>
                    <a:pt x="184" y="91"/>
                    <a:pt x="187" y="88"/>
                    <a:pt x="190" y="88"/>
                  </a:cubicBezTo>
                  <a:cubicBezTo>
                    <a:pt x="193" y="88"/>
                    <a:pt x="196" y="91"/>
                    <a:pt x="196" y="94"/>
                  </a:cubicBezTo>
                  <a:cubicBezTo>
                    <a:pt x="196" y="152"/>
                    <a:pt x="196" y="152"/>
                    <a:pt x="196" y="152"/>
                  </a:cubicBezTo>
                  <a:cubicBezTo>
                    <a:pt x="216" y="152"/>
                    <a:pt x="216" y="152"/>
                    <a:pt x="216" y="152"/>
                  </a:cubicBezTo>
                  <a:cubicBezTo>
                    <a:pt x="216" y="94"/>
                    <a:pt x="216" y="94"/>
                    <a:pt x="216" y="94"/>
                  </a:cubicBezTo>
                  <a:cubicBezTo>
                    <a:pt x="216" y="91"/>
                    <a:pt x="219" y="88"/>
                    <a:pt x="222" y="88"/>
                  </a:cubicBezTo>
                  <a:cubicBezTo>
                    <a:pt x="225" y="88"/>
                    <a:pt x="228" y="91"/>
                    <a:pt x="228" y="94"/>
                  </a:cubicBezTo>
                  <a:close/>
                  <a:moveTo>
                    <a:pt x="84" y="66"/>
                  </a:moveTo>
                  <a:cubicBezTo>
                    <a:pt x="79" y="60"/>
                    <a:pt x="73" y="55"/>
                    <a:pt x="66" y="52"/>
                  </a:cubicBezTo>
                  <a:cubicBezTo>
                    <a:pt x="72" y="47"/>
                    <a:pt x="76" y="39"/>
                    <a:pt x="76" y="30"/>
                  </a:cubicBezTo>
                  <a:cubicBezTo>
                    <a:pt x="76" y="13"/>
                    <a:pt x="63" y="0"/>
                    <a:pt x="46" y="0"/>
                  </a:cubicBezTo>
                  <a:cubicBezTo>
                    <a:pt x="29" y="0"/>
                    <a:pt x="16" y="13"/>
                    <a:pt x="16" y="30"/>
                  </a:cubicBezTo>
                  <a:cubicBezTo>
                    <a:pt x="16" y="39"/>
                    <a:pt x="20" y="47"/>
                    <a:pt x="26" y="52"/>
                  </a:cubicBezTo>
                  <a:cubicBezTo>
                    <a:pt x="11" y="59"/>
                    <a:pt x="0" y="73"/>
                    <a:pt x="0" y="89"/>
                  </a:cubicBezTo>
                  <a:cubicBezTo>
                    <a:pt x="0" y="110"/>
                    <a:pt x="0" y="110"/>
                    <a:pt x="0" y="110"/>
                  </a:cubicBezTo>
                  <a:cubicBezTo>
                    <a:pt x="0" y="113"/>
                    <a:pt x="3" y="116"/>
                    <a:pt x="6" y="116"/>
                  </a:cubicBezTo>
                  <a:cubicBezTo>
                    <a:pt x="9" y="116"/>
                    <a:pt x="12" y="113"/>
                    <a:pt x="12" y="110"/>
                  </a:cubicBezTo>
                  <a:cubicBezTo>
                    <a:pt x="12" y="89"/>
                    <a:pt x="12" y="89"/>
                    <a:pt x="12" y="89"/>
                  </a:cubicBezTo>
                  <a:cubicBezTo>
                    <a:pt x="12" y="73"/>
                    <a:pt x="27" y="60"/>
                    <a:pt x="46" y="60"/>
                  </a:cubicBezTo>
                  <a:cubicBezTo>
                    <a:pt x="57" y="60"/>
                    <a:pt x="68" y="65"/>
                    <a:pt x="74" y="73"/>
                  </a:cubicBezTo>
                  <a:cubicBezTo>
                    <a:pt x="76" y="76"/>
                    <a:pt x="80" y="76"/>
                    <a:pt x="83" y="74"/>
                  </a:cubicBezTo>
                  <a:cubicBezTo>
                    <a:pt x="85" y="72"/>
                    <a:pt x="86" y="69"/>
                    <a:pt x="84" y="66"/>
                  </a:cubicBezTo>
                  <a:close/>
                  <a:moveTo>
                    <a:pt x="28" y="30"/>
                  </a:moveTo>
                  <a:cubicBezTo>
                    <a:pt x="28" y="20"/>
                    <a:pt x="36" y="12"/>
                    <a:pt x="46" y="12"/>
                  </a:cubicBezTo>
                  <a:cubicBezTo>
                    <a:pt x="56" y="12"/>
                    <a:pt x="64" y="20"/>
                    <a:pt x="64" y="30"/>
                  </a:cubicBezTo>
                  <a:cubicBezTo>
                    <a:pt x="64" y="40"/>
                    <a:pt x="56" y="48"/>
                    <a:pt x="46" y="48"/>
                  </a:cubicBezTo>
                  <a:cubicBezTo>
                    <a:pt x="36" y="48"/>
                    <a:pt x="28" y="40"/>
                    <a:pt x="28" y="30"/>
                  </a:cubicBezTo>
                  <a:close/>
                  <a:moveTo>
                    <a:pt x="68" y="94"/>
                  </a:moveTo>
                  <a:cubicBezTo>
                    <a:pt x="68" y="158"/>
                    <a:pt x="68" y="158"/>
                    <a:pt x="68" y="158"/>
                  </a:cubicBezTo>
                  <a:cubicBezTo>
                    <a:pt x="68" y="161"/>
                    <a:pt x="65" y="164"/>
                    <a:pt x="62" y="164"/>
                  </a:cubicBezTo>
                  <a:cubicBezTo>
                    <a:pt x="30" y="164"/>
                    <a:pt x="30" y="164"/>
                    <a:pt x="30" y="164"/>
                  </a:cubicBezTo>
                  <a:cubicBezTo>
                    <a:pt x="27" y="164"/>
                    <a:pt x="24" y="161"/>
                    <a:pt x="24" y="158"/>
                  </a:cubicBezTo>
                  <a:cubicBezTo>
                    <a:pt x="24" y="94"/>
                    <a:pt x="24" y="94"/>
                    <a:pt x="24" y="94"/>
                  </a:cubicBezTo>
                  <a:cubicBezTo>
                    <a:pt x="24" y="91"/>
                    <a:pt x="27" y="88"/>
                    <a:pt x="30" y="88"/>
                  </a:cubicBezTo>
                  <a:cubicBezTo>
                    <a:pt x="33" y="88"/>
                    <a:pt x="36" y="91"/>
                    <a:pt x="36" y="94"/>
                  </a:cubicBezTo>
                  <a:cubicBezTo>
                    <a:pt x="36" y="152"/>
                    <a:pt x="36" y="152"/>
                    <a:pt x="36" y="152"/>
                  </a:cubicBezTo>
                  <a:cubicBezTo>
                    <a:pt x="56" y="152"/>
                    <a:pt x="56" y="152"/>
                    <a:pt x="56" y="152"/>
                  </a:cubicBezTo>
                  <a:cubicBezTo>
                    <a:pt x="56" y="94"/>
                    <a:pt x="56" y="94"/>
                    <a:pt x="56" y="94"/>
                  </a:cubicBezTo>
                  <a:cubicBezTo>
                    <a:pt x="56" y="91"/>
                    <a:pt x="59" y="88"/>
                    <a:pt x="62" y="88"/>
                  </a:cubicBezTo>
                  <a:cubicBezTo>
                    <a:pt x="65" y="88"/>
                    <a:pt x="68" y="91"/>
                    <a:pt x="68" y="9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81">
            <a:extLst>
              <a:ext uri="{FF2B5EF4-FFF2-40B4-BE49-F238E27FC236}">
                <a16:creationId xmlns:a16="http://schemas.microsoft.com/office/drawing/2014/main" id="{83DDB3EE-6FCE-2F7C-AE4C-6F645AB5E1A6}"/>
              </a:ext>
            </a:extLst>
          </p:cNvPr>
          <p:cNvGrpSpPr>
            <a:grpSpLocks noChangeAspect="1"/>
          </p:cNvGrpSpPr>
          <p:nvPr/>
        </p:nvGrpSpPr>
        <p:grpSpPr bwMode="auto">
          <a:xfrm>
            <a:off x="1135126" y="2192735"/>
            <a:ext cx="779952" cy="861068"/>
            <a:chOff x="3703" y="2022"/>
            <a:chExt cx="250" cy="276"/>
          </a:xfrm>
        </p:grpSpPr>
        <p:sp>
          <p:nvSpPr>
            <p:cNvPr id="32" name="Oval 82">
              <a:extLst>
                <a:ext uri="{FF2B5EF4-FFF2-40B4-BE49-F238E27FC236}">
                  <a16:creationId xmlns:a16="http://schemas.microsoft.com/office/drawing/2014/main" id="{EF5E5216-2B8D-D8A3-A0E3-B102240D3951}"/>
                </a:ext>
              </a:extLst>
            </p:cNvPr>
            <p:cNvSpPr>
              <a:spLocks noChangeArrowheads="1"/>
            </p:cNvSpPr>
            <p:nvPr/>
          </p:nvSpPr>
          <p:spPr bwMode="auto">
            <a:xfrm>
              <a:off x="3849" y="2022"/>
              <a:ext cx="104" cy="10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5">
              <a:extLst>
                <a:ext uri="{FF2B5EF4-FFF2-40B4-BE49-F238E27FC236}">
                  <a16:creationId xmlns:a16="http://schemas.microsoft.com/office/drawing/2014/main" id="{54A7EB2F-1387-2733-DC91-EE6AF3F13CA5}"/>
                </a:ext>
              </a:extLst>
            </p:cNvPr>
            <p:cNvSpPr>
              <a:spLocks noChangeAspect="1" noEditPoints="1"/>
            </p:cNvSpPr>
            <p:nvPr/>
          </p:nvSpPr>
          <p:spPr bwMode="auto">
            <a:xfrm>
              <a:off x="3703" y="2075"/>
              <a:ext cx="198" cy="223"/>
            </a:xfrm>
            <a:custGeom>
              <a:avLst/>
              <a:gdLst>
                <a:gd name="T0" fmla="*/ 173 w 182"/>
                <a:gd name="T1" fmla="*/ 9 h 199"/>
                <a:gd name="T2" fmla="*/ 138 w 182"/>
                <a:gd name="T3" fmla="*/ 9 h 199"/>
                <a:gd name="T4" fmla="*/ 98 w 182"/>
                <a:gd name="T5" fmla="*/ 49 h 199"/>
                <a:gd name="T6" fmla="*/ 86 w 182"/>
                <a:gd name="T7" fmla="*/ 31 h 199"/>
                <a:gd name="T8" fmla="*/ 54 w 182"/>
                <a:gd name="T9" fmla="*/ 32 h 199"/>
                <a:gd name="T10" fmla="*/ 46 w 182"/>
                <a:gd name="T11" fmla="*/ 40 h 199"/>
                <a:gd name="T12" fmla="*/ 45 w 182"/>
                <a:gd name="T13" fmla="*/ 48 h 199"/>
                <a:gd name="T14" fmla="*/ 46 w 182"/>
                <a:gd name="T15" fmla="*/ 101 h 199"/>
                <a:gd name="T16" fmla="*/ 2 w 182"/>
                <a:gd name="T17" fmla="*/ 145 h 199"/>
                <a:gd name="T18" fmla="*/ 2 w 182"/>
                <a:gd name="T19" fmla="*/ 153 h 199"/>
                <a:gd name="T20" fmla="*/ 11 w 182"/>
                <a:gd name="T21" fmla="*/ 153 h 199"/>
                <a:gd name="T22" fmla="*/ 51 w 182"/>
                <a:gd name="T23" fmla="*/ 113 h 199"/>
                <a:gd name="T24" fmla="*/ 101 w 182"/>
                <a:gd name="T25" fmla="*/ 150 h 199"/>
                <a:gd name="T26" fmla="*/ 63 w 182"/>
                <a:gd name="T27" fmla="*/ 189 h 199"/>
                <a:gd name="T28" fmla="*/ 63 w 182"/>
                <a:gd name="T29" fmla="*/ 197 h 199"/>
                <a:gd name="T30" fmla="*/ 67 w 182"/>
                <a:gd name="T31" fmla="*/ 199 h 199"/>
                <a:gd name="T32" fmla="*/ 71 w 182"/>
                <a:gd name="T33" fmla="*/ 197 h 199"/>
                <a:gd name="T34" fmla="*/ 112 w 182"/>
                <a:gd name="T35" fmla="*/ 155 h 199"/>
                <a:gd name="T36" fmla="*/ 113 w 182"/>
                <a:gd name="T37" fmla="*/ 155 h 199"/>
                <a:gd name="T38" fmla="*/ 130 w 182"/>
                <a:gd name="T39" fmla="*/ 148 h 199"/>
                <a:gd name="T40" fmla="*/ 158 w 182"/>
                <a:gd name="T41" fmla="*/ 120 h 199"/>
                <a:gd name="T42" fmla="*/ 160 w 182"/>
                <a:gd name="T43" fmla="*/ 90 h 199"/>
                <a:gd name="T44" fmla="*/ 146 w 182"/>
                <a:gd name="T45" fmla="*/ 71 h 199"/>
                <a:gd name="T46" fmla="*/ 173 w 182"/>
                <a:gd name="T47" fmla="*/ 44 h 199"/>
                <a:gd name="T48" fmla="*/ 173 w 182"/>
                <a:gd name="T49" fmla="*/ 9 h 199"/>
                <a:gd name="T50" fmla="*/ 164 w 182"/>
                <a:gd name="T51" fmla="*/ 35 h 199"/>
                <a:gd name="T52" fmla="*/ 134 w 182"/>
                <a:gd name="T53" fmla="*/ 66 h 199"/>
                <a:gd name="T54" fmla="*/ 133 w 182"/>
                <a:gd name="T55" fmla="*/ 74 h 199"/>
                <a:gd name="T56" fmla="*/ 150 w 182"/>
                <a:gd name="T57" fmla="*/ 97 h 199"/>
                <a:gd name="T58" fmla="*/ 149 w 182"/>
                <a:gd name="T59" fmla="*/ 112 h 199"/>
                <a:gd name="T60" fmla="*/ 121 w 182"/>
                <a:gd name="T61" fmla="*/ 140 h 199"/>
                <a:gd name="T62" fmla="*/ 113 w 182"/>
                <a:gd name="T63" fmla="*/ 143 h 199"/>
                <a:gd name="T64" fmla="*/ 112 w 182"/>
                <a:gd name="T65" fmla="*/ 143 h 199"/>
                <a:gd name="T66" fmla="*/ 59 w 182"/>
                <a:gd name="T67" fmla="*/ 104 h 199"/>
                <a:gd name="T68" fmla="*/ 58 w 182"/>
                <a:gd name="T69" fmla="*/ 45 h 199"/>
                <a:gd name="T70" fmla="*/ 62 w 182"/>
                <a:gd name="T71" fmla="*/ 40 h 199"/>
                <a:gd name="T72" fmla="*/ 78 w 182"/>
                <a:gd name="T73" fmla="*/ 40 h 199"/>
                <a:gd name="T74" fmla="*/ 88 w 182"/>
                <a:gd name="T75" fmla="*/ 62 h 199"/>
                <a:gd name="T76" fmla="*/ 92 w 182"/>
                <a:gd name="T77" fmla="*/ 67 h 199"/>
                <a:gd name="T78" fmla="*/ 98 w 182"/>
                <a:gd name="T79" fmla="*/ 66 h 199"/>
                <a:gd name="T80" fmla="*/ 146 w 182"/>
                <a:gd name="T81" fmla="*/ 18 h 199"/>
                <a:gd name="T82" fmla="*/ 164 w 182"/>
                <a:gd name="T83" fmla="*/ 18 h 199"/>
                <a:gd name="T84" fmla="*/ 164 w 182"/>
                <a:gd name="T85"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2" h="199">
                  <a:moveTo>
                    <a:pt x="173" y="9"/>
                  </a:moveTo>
                  <a:cubicBezTo>
                    <a:pt x="163" y="0"/>
                    <a:pt x="147" y="0"/>
                    <a:pt x="138" y="9"/>
                  </a:cubicBezTo>
                  <a:cubicBezTo>
                    <a:pt x="98" y="49"/>
                    <a:pt x="98" y="49"/>
                    <a:pt x="98" y="49"/>
                  </a:cubicBezTo>
                  <a:cubicBezTo>
                    <a:pt x="96" y="42"/>
                    <a:pt x="92" y="36"/>
                    <a:pt x="86" y="31"/>
                  </a:cubicBezTo>
                  <a:cubicBezTo>
                    <a:pt x="77" y="23"/>
                    <a:pt x="63" y="23"/>
                    <a:pt x="54" y="32"/>
                  </a:cubicBezTo>
                  <a:cubicBezTo>
                    <a:pt x="46" y="40"/>
                    <a:pt x="46" y="40"/>
                    <a:pt x="46" y="40"/>
                  </a:cubicBezTo>
                  <a:cubicBezTo>
                    <a:pt x="44" y="42"/>
                    <a:pt x="44" y="45"/>
                    <a:pt x="45" y="48"/>
                  </a:cubicBezTo>
                  <a:cubicBezTo>
                    <a:pt x="68" y="78"/>
                    <a:pt x="47" y="100"/>
                    <a:pt x="46" y="101"/>
                  </a:cubicBezTo>
                  <a:cubicBezTo>
                    <a:pt x="2" y="145"/>
                    <a:pt x="2" y="145"/>
                    <a:pt x="2" y="145"/>
                  </a:cubicBezTo>
                  <a:cubicBezTo>
                    <a:pt x="0" y="147"/>
                    <a:pt x="0" y="151"/>
                    <a:pt x="2" y="153"/>
                  </a:cubicBezTo>
                  <a:cubicBezTo>
                    <a:pt x="4" y="156"/>
                    <a:pt x="8" y="156"/>
                    <a:pt x="11" y="153"/>
                  </a:cubicBezTo>
                  <a:cubicBezTo>
                    <a:pt x="51" y="113"/>
                    <a:pt x="51" y="113"/>
                    <a:pt x="51" y="113"/>
                  </a:cubicBezTo>
                  <a:cubicBezTo>
                    <a:pt x="101" y="150"/>
                    <a:pt x="101" y="150"/>
                    <a:pt x="101" y="150"/>
                  </a:cubicBezTo>
                  <a:cubicBezTo>
                    <a:pt x="63" y="189"/>
                    <a:pt x="63" y="189"/>
                    <a:pt x="63" y="189"/>
                  </a:cubicBezTo>
                  <a:cubicBezTo>
                    <a:pt x="60" y="191"/>
                    <a:pt x="60" y="195"/>
                    <a:pt x="63" y="197"/>
                  </a:cubicBezTo>
                  <a:cubicBezTo>
                    <a:pt x="64" y="198"/>
                    <a:pt x="65" y="199"/>
                    <a:pt x="67" y="199"/>
                  </a:cubicBezTo>
                  <a:cubicBezTo>
                    <a:pt x="68" y="199"/>
                    <a:pt x="70" y="198"/>
                    <a:pt x="71" y="197"/>
                  </a:cubicBezTo>
                  <a:cubicBezTo>
                    <a:pt x="112" y="155"/>
                    <a:pt x="112" y="155"/>
                    <a:pt x="112" y="155"/>
                  </a:cubicBezTo>
                  <a:cubicBezTo>
                    <a:pt x="113" y="155"/>
                    <a:pt x="113" y="155"/>
                    <a:pt x="113" y="155"/>
                  </a:cubicBezTo>
                  <a:cubicBezTo>
                    <a:pt x="119" y="155"/>
                    <a:pt x="125" y="153"/>
                    <a:pt x="130" y="148"/>
                  </a:cubicBezTo>
                  <a:cubicBezTo>
                    <a:pt x="158" y="120"/>
                    <a:pt x="158" y="120"/>
                    <a:pt x="158" y="120"/>
                  </a:cubicBezTo>
                  <a:cubicBezTo>
                    <a:pt x="166" y="112"/>
                    <a:pt x="167" y="99"/>
                    <a:pt x="160" y="90"/>
                  </a:cubicBezTo>
                  <a:cubicBezTo>
                    <a:pt x="146" y="71"/>
                    <a:pt x="146" y="71"/>
                    <a:pt x="146" y="71"/>
                  </a:cubicBezTo>
                  <a:cubicBezTo>
                    <a:pt x="173" y="44"/>
                    <a:pt x="173" y="44"/>
                    <a:pt x="173" y="44"/>
                  </a:cubicBezTo>
                  <a:cubicBezTo>
                    <a:pt x="182" y="34"/>
                    <a:pt x="182" y="19"/>
                    <a:pt x="173" y="9"/>
                  </a:cubicBezTo>
                  <a:close/>
                  <a:moveTo>
                    <a:pt x="164" y="35"/>
                  </a:moveTo>
                  <a:cubicBezTo>
                    <a:pt x="134" y="66"/>
                    <a:pt x="134" y="66"/>
                    <a:pt x="134" y="66"/>
                  </a:cubicBezTo>
                  <a:cubicBezTo>
                    <a:pt x="131" y="68"/>
                    <a:pt x="131" y="72"/>
                    <a:pt x="133" y="74"/>
                  </a:cubicBezTo>
                  <a:cubicBezTo>
                    <a:pt x="150" y="97"/>
                    <a:pt x="150" y="97"/>
                    <a:pt x="150" y="97"/>
                  </a:cubicBezTo>
                  <a:cubicBezTo>
                    <a:pt x="154" y="101"/>
                    <a:pt x="153" y="108"/>
                    <a:pt x="149" y="112"/>
                  </a:cubicBezTo>
                  <a:cubicBezTo>
                    <a:pt x="121" y="140"/>
                    <a:pt x="121" y="140"/>
                    <a:pt x="121" y="140"/>
                  </a:cubicBezTo>
                  <a:cubicBezTo>
                    <a:pt x="119" y="142"/>
                    <a:pt x="116" y="143"/>
                    <a:pt x="113" y="143"/>
                  </a:cubicBezTo>
                  <a:cubicBezTo>
                    <a:pt x="112" y="143"/>
                    <a:pt x="112" y="143"/>
                    <a:pt x="112" y="143"/>
                  </a:cubicBezTo>
                  <a:cubicBezTo>
                    <a:pt x="59" y="104"/>
                    <a:pt x="59" y="104"/>
                    <a:pt x="59" y="104"/>
                  </a:cubicBezTo>
                  <a:cubicBezTo>
                    <a:pt x="67" y="92"/>
                    <a:pt x="74" y="70"/>
                    <a:pt x="58" y="45"/>
                  </a:cubicBezTo>
                  <a:cubicBezTo>
                    <a:pt x="62" y="40"/>
                    <a:pt x="62" y="40"/>
                    <a:pt x="62" y="40"/>
                  </a:cubicBezTo>
                  <a:cubicBezTo>
                    <a:pt x="67" y="36"/>
                    <a:pt x="74" y="36"/>
                    <a:pt x="78" y="40"/>
                  </a:cubicBezTo>
                  <a:cubicBezTo>
                    <a:pt x="85" y="46"/>
                    <a:pt x="88" y="53"/>
                    <a:pt x="88" y="62"/>
                  </a:cubicBezTo>
                  <a:cubicBezTo>
                    <a:pt x="88" y="64"/>
                    <a:pt x="89" y="66"/>
                    <a:pt x="92" y="67"/>
                  </a:cubicBezTo>
                  <a:cubicBezTo>
                    <a:pt x="94" y="68"/>
                    <a:pt x="96" y="68"/>
                    <a:pt x="98" y="66"/>
                  </a:cubicBezTo>
                  <a:cubicBezTo>
                    <a:pt x="146" y="18"/>
                    <a:pt x="146" y="18"/>
                    <a:pt x="146" y="18"/>
                  </a:cubicBezTo>
                  <a:cubicBezTo>
                    <a:pt x="151" y="13"/>
                    <a:pt x="159" y="13"/>
                    <a:pt x="164" y="18"/>
                  </a:cubicBezTo>
                  <a:cubicBezTo>
                    <a:pt x="169" y="23"/>
                    <a:pt x="169" y="31"/>
                    <a:pt x="164"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795820CC-2B2D-C368-8183-52DAA4336A7E}"/>
              </a:ext>
            </a:extLst>
          </p:cNvPr>
          <p:cNvGrpSpPr>
            <a:grpSpLocks noChangeAspect="1"/>
          </p:cNvGrpSpPr>
          <p:nvPr/>
        </p:nvGrpSpPr>
        <p:grpSpPr>
          <a:xfrm>
            <a:off x="7111851" y="2122905"/>
            <a:ext cx="709819" cy="1000729"/>
            <a:chOff x="10717064" y="9344532"/>
            <a:chExt cx="332933" cy="469381"/>
          </a:xfrm>
        </p:grpSpPr>
        <p:sp>
          <p:nvSpPr>
            <p:cNvPr id="42" name="Freeform 107">
              <a:extLst>
                <a:ext uri="{FF2B5EF4-FFF2-40B4-BE49-F238E27FC236}">
                  <a16:creationId xmlns:a16="http://schemas.microsoft.com/office/drawing/2014/main" id="{F084A063-6EDE-0B21-CC9A-B0B548B73373}"/>
                </a:ext>
              </a:extLst>
            </p:cNvPr>
            <p:cNvSpPr>
              <a:spLocks/>
            </p:cNvSpPr>
            <p:nvPr/>
          </p:nvSpPr>
          <p:spPr bwMode="auto">
            <a:xfrm>
              <a:off x="10871705" y="9344532"/>
              <a:ext cx="23651" cy="72772"/>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2"/>
                    <a:pt x="3" y="0"/>
                    <a:pt x="6" y="0"/>
                  </a:cubicBezTo>
                  <a:cubicBezTo>
                    <a:pt x="9" y="0"/>
                    <a:pt x="12" y="2"/>
                    <a:pt x="12" y="6"/>
                  </a:cubicBezTo>
                  <a:cubicBezTo>
                    <a:pt x="12" y="30"/>
                    <a:pt x="12" y="30"/>
                    <a:pt x="12" y="30"/>
                  </a:cubicBezTo>
                  <a:cubicBezTo>
                    <a:pt x="12" y="33"/>
                    <a:pt x="9" y="36"/>
                    <a:pt x="6"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8">
              <a:extLst>
                <a:ext uri="{FF2B5EF4-FFF2-40B4-BE49-F238E27FC236}">
                  <a16:creationId xmlns:a16="http://schemas.microsoft.com/office/drawing/2014/main" id="{2CDD0FCB-C150-CF06-865B-F1A0AF25F923}"/>
                </a:ext>
              </a:extLst>
            </p:cNvPr>
            <p:cNvSpPr>
              <a:spLocks/>
            </p:cNvSpPr>
            <p:nvPr/>
          </p:nvSpPr>
          <p:spPr bwMode="auto">
            <a:xfrm>
              <a:off x="10988141" y="9411846"/>
              <a:ext cx="61856" cy="60037"/>
            </a:xfrm>
            <a:custGeom>
              <a:avLst/>
              <a:gdLst>
                <a:gd name="T0" fmla="*/ 7 w 31"/>
                <a:gd name="T1" fmla="*/ 30 h 30"/>
                <a:gd name="T2" fmla="*/ 3 w 31"/>
                <a:gd name="T3" fmla="*/ 28 h 30"/>
                <a:gd name="T4" fmla="*/ 3 w 31"/>
                <a:gd name="T5" fmla="*/ 19 h 30"/>
                <a:gd name="T6" fmla="*/ 20 w 31"/>
                <a:gd name="T7" fmla="*/ 2 h 30"/>
                <a:gd name="T8" fmla="*/ 28 w 31"/>
                <a:gd name="T9" fmla="*/ 2 h 30"/>
                <a:gd name="T10" fmla="*/ 28 w 31"/>
                <a:gd name="T11" fmla="*/ 11 h 30"/>
                <a:gd name="T12" fmla="*/ 11 w 31"/>
                <a:gd name="T13" fmla="*/ 28 h 30"/>
                <a:gd name="T14" fmla="*/ 7 w 3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7" y="30"/>
                  </a:moveTo>
                  <a:cubicBezTo>
                    <a:pt x="6" y="30"/>
                    <a:pt x="4" y="29"/>
                    <a:pt x="3" y="28"/>
                  </a:cubicBezTo>
                  <a:cubicBezTo>
                    <a:pt x="0" y="25"/>
                    <a:pt x="0" y="22"/>
                    <a:pt x="3" y="19"/>
                  </a:cubicBezTo>
                  <a:cubicBezTo>
                    <a:pt x="20" y="2"/>
                    <a:pt x="20" y="2"/>
                    <a:pt x="20" y="2"/>
                  </a:cubicBezTo>
                  <a:cubicBezTo>
                    <a:pt x="22" y="0"/>
                    <a:pt x="26" y="0"/>
                    <a:pt x="28" y="2"/>
                  </a:cubicBezTo>
                  <a:cubicBezTo>
                    <a:pt x="31" y="5"/>
                    <a:pt x="31" y="8"/>
                    <a:pt x="28" y="11"/>
                  </a:cubicBezTo>
                  <a:cubicBezTo>
                    <a:pt x="11" y="28"/>
                    <a:pt x="11" y="28"/>
                    <a:pt x="11" y="28"/>
                  </a:cubicBezTo>
                  <a:cubicBezTo>
                    <a:pt x="10" y="29"/>
                    <a:pt x="9" y="30"/>
                    <a:pt x="7"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9">
              <a:extLst>
                <a:ext uri="{FF2B5EF4-FFF2-40B4-BE49-F238E27FC236}">
                  <a16:creationId xmlns:a16="http://schemas.microsoft.com/office/drawing/2014/main" id="{5DFAA911-0283-9704-5EAA-5530A7FA6C0E}"/>
                </a:ext>
              </a:extLst>
            </p:cNvPr>
            <p:cNvSpPr>
              <a:spLocks/>
            </p:cNvSpPr>
            <p:nvPr/>
          </p:nvSpPr>
          <p:spPr bwMode="auto">
            <a:xfrm>
              <a:off x="10717064" y="9411846"/>
              <a:ext cx="60037" cy="60037"/>
            </a:xfrm>
            <a:custGeom>
              <a:avLst/>
              <a:gdLst>
                <a:gd name="T0" fmla="*/ 24 w 31"/>
                <a:gd name="T1" fmla="*/ 30 h 30"/>
                <a:gd name="T2" fmla="*/ 20 w 31"/>
                <a:gd name="T3" fmla="*/ 28 h 30"/>
                <a:gd name="T4" fmla="*/ 3 w 31"/>
                <a:gd name="T5" fmla="*/ 11 h 30"/>
                <a:gd name="T6" fmla="*/ 3 w 31"/>
                <a:gd name="T7" fmla="*/ 2 h 30"/>
                <a:gd name="T8" fmla="*/ 11 w 31"/>
                <a:gd name="T9" fmla="*/ 2 h 30"/>
                <a:gd name="T10" fmla="*/ 28 w 31"/>
                <a:gd name="T11" fmla="*/ 19 h 30"/>
                <a:gd name="T12" fmla="*/ 28 w 31"/>
                <a:gd name="T13" fmla="*/ 28 h 30"/>
                <a:gd name="T14" fmla="*/ 24 w 3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4" y="30"/>
                  </a:moveTo>
                  <a:cubicBezTo>
                    <a:pt x="22" y="30"/>
                    <a:pt x="21" y="29"/>
                    <a:pt x="20" y="28"/>
                  </a:cubicBezTo>
                  <a:cubicBezTo>
                    <a:pt x="3" y="11"/>
                    <a:pt x="3" y="11"/>
                    <a:pt x="3" y="11"/>
                  </a:cubicBezTo>
                  <a:cubicBezTo>
                    <a:pt x="0" y="8"/>
                    <a:pt x="0" y="5"/>
                    <a:pt x="3" y="2"/>
                  </a:cubicBezTo>
                  <a:cubicBezTo>
                    <a:pt x="5" y="0"/>
                    <a:pt x="9" y="0"/>
                    <a:pt x="11" y="2"/>
                  </a:cubicBezTo>
                  <a:cubicBezTo>
                    <a:pt x="28" y="19"/>
                    <a:pt x="28" y="19"/>
                    <a:pt x="28" y="19"/>
                  </a:cubicBezTo>
                  <a:cubicBezTo>
                    <a:pt x="31" y="22"/>
                    <a:pt x="31" y="25"/>
                    <a:pt x="28" y="28"/>
                  </a:cubicBezTo>
                  <a:cubicBezTo>
                    <a:pt x="27" y="29"/>
                    <a:pt x="25" y="30"/>
                    <a:pt x="24"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0">
              <a:extLst>
                <a:ext uri="{FF2B5EF4-FFF2-40B4-BE49-F238E27FC236}">
                  <a16:creationId xmlns:a16="http://schemas.microsoft.com/office/drawing/2014/main" id="{8A1F377F-AD96-5714-0BBC-96A835ACD699}"/>
                </a:ext>
              </a:extLst>
            </p:cNvPr>
            <p:cNvSpPr>
              <a:spLocks noChangeAspect="1" noEditPoints="1"/>
            </p:cNvSpPr>
            <p:nvPr/>
          </p:nvSpPr>
          <p:spPr bwMode="auto">
            <a:xfrm>
              <a:off x="10749811" y="9459148"/>
              <a:ext cx="254703" cy="354765"/>
            </a:xfrm>
            <a:custGeom>
              <a:avLst/>
              <a:gdLst>
                <a:gd name="T0" fmla="*/ 99 w 130"/>
                <a:gd name="T1" fmla="*/ 12 h 176"/>
                <a:gd name="T2" fmla="*/ 31 w 130"/>
                <a:gd name="T3" fmla="*/ 15 h 176"/>
                <a:gd name="T4" fmla="*/ 17 w 130"/>
                <a:gd name="T5" fmla="*/ 29 h 176"/>
                <a:gd name="T6" fmla="*/ 30 w 130"/>
                <a:gd name="T7" fmla="*/ 112 h 176"/>
                <a:gd name="T8" fmla="*/ 34 w 130"/>
                <a:gd name="T9" fmla="*/ 121 h 176"/>
                <a:gd name="T10" fmla="*/ 34 w 130"/>
                <a:gd name="T11" fmla="*/ 127 h 176"/>
                <a:gd name="T12" fmla="*/ 39 w 130"/>
                <a:gd name="T13" fmla="*/ 140 h 176"/>
                <a:gd name="T14" fmla="*/ 34 w 130"/>
                <a:gd name="T15" fmla="*/ 154 h 176"/>
                <a:gd name="T16" fmla="*/ 56 w 130"/>
                <a:gd name="T17" fmla="*/ 176 h 176"/>
                <a:gd name="T18" fmla="*/ 80 w 130"/>
                <a:gd name="T19" fmla="*/ 176 h 176"/>
                <a:gd name="T20" fmla="*/ 102 w 130"/>
                <a:gd name="T21" fmla="*/ 154 h 176"/>
                <a:gd name="T22" fmla="*/ 97 w 130"/>
                <a:gd name="T23" fmla="*/ 140 h 176"/>
                <a:gd name="T24" fmla="*/ 102 w 130"/>
                <a:gd name="T25" fmla="*/ 127 h 176"/>
                <a:gd name="T26" fmla="*/ 102 w 130"/>
                <a:gd name="T27" fmla="*/ 120 h 176"/>
                <a:gd name="T28" fmla="*/ 106 w 130"/>
                <a:gd name="T29" fmla="*/ 112 h 176"/>
                <a:gd name="T30" fmla="*/ 130 w 130"/>
                <a:gd name="T31" fmla="*/ 64 h 176"/>
                <a:gd name="T32" fmla="*/ 99 w 130"/>
                <a:gd name="T33" fmla="*/ 12 h 176"/>
                <a:gd name="T34" fmla="*/ 80 w 130"/>
                <a:gd name="T35" fmla="*/ 164 h 176"/>
                <a:gd name="T36" fmla="*/ 56 w 130"/>
                <a:gd name="T37" fmla="*/ 164 h 176"/>
                <a:gd name="T38" fmla="*/ 46 w 130"/>
                <a:gd name="T39" fmla="*/ 154 h 176"/>
                <a:gd name="T40" fmla="*/ 56 w 130"/>
                <a:gd name="T41" fmla="*/ 144 h 176"/>
                <a:gd name="T42" fmla="*/ 80 w 130"/>
                <a:gd name="T43" fmla="*/ 144 h 176"/>
                <a:gd name="T44" fmla="*/ 90 w 130"/>
                <a:gd name="T45" fmla="*/ 154 h 176"/>
                <a:gd name="T46" fmla="*/ 80 w 130"/>
                <a:gd name="T47" fmla="*/ 164 h 176"/>
                <a:gd name="T48" fmla="*/ 98 w 130"/>
                <a:gd name="T49" fmla="*/ 103 h 176"/>
                <a:gd name="T50" fmla="*/ 90 w 130"/>
                <a:gd name="T51" fmla="*/ 120 h 176"/>
                <a:gd name="T52" fmla="*/ 90 w 130"/>
                <a:gd name="T53" fmla="*/ 127 h 176"/>
                <a:gd name="T54" fmla="*/ 85 w 130"/>
                <a:gd name="T55" fmla="*/ 132 h 176"/>
                <a:gd name="T56" fmla="*/ 80 w 130"/>
                <a:gd name="T57" fmla="*/ 132 h 176"/>
                <a:gd name="T58" fmla="*/ 56 w 130"/>
                <a:gd name="T59" fmla="*/ 132 h 176"/>
                <a:gd name="T60" fmla="*/ 51 w 130"/>
                <a:gd name="T61" fmla="*/ 132 h 176"/>
                <a:gd name="T62" fmla="*/ 46 w 130"/>
                <a:gd name="T63" fmla="*/ 127 h 176"/>
                <a:gd name="T64" fmla="*/ 46 w 130"/>
                <a:gd name="T65" fmla="*/ 121 h 176"/>
                <a:gd name="T66" fmla="*/ 37 w 130"/>
                <a:gd name="T67" fmla="*/ 102 h 176"/>
                <a:gd name="T68" fmla="*/ 27 w 130"/>
                <a:gd name="T69" fmla="*/ 35 h 176"/>
                <a:gd name="T70" fmla="*/ 37 w 130"/>
                <a:gd name="T71" fmla="*/ 25 h 176"/>
                <a:gd name="T72" fmla="*/ 68 w 130"/>
                <a:gd name="T73" fmla="*/ 16 h 176"/>
                <a:gd name="T74" fmla="*/ 93 w 130"/>
                <a:gd name="T75" fmla="*/ 23 h 176"/>
                <a:gd name="T76" fmla="*/ 118 w 130"/>
                <a:gd name="T77" fmla="*/ 64 h 176"/>
                <a:gd name="T78" fmla="*/ 98 w 130"/>
                <a:gd name="T79"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76">
                  <a:moveTo>
                    <a:pt x="99" y="12"/>
                  </a:moveTo>
                  <a:cubicBezTo>
                    <a:pt x="78" y="0"/>
                    <a:pt x="54" y="1"/>
                    <a:pt x="31" y="15"/>
                  </a:cubicBezTo>
                  <a:cubicBezTo>
                    <a:pt x="25" y="18"/>
                    <a:pt x="20" y="23"/>
                    <a:pt x="17" y="29"/>
                  </a:cubicBezTo>
                  <a:cubicBezTo>
                    <a:pt x="2" y="53"/>
                    <a:pt x="0" y="89"/>
                    <a:pt x="30" y="112"/>
                  </a:cubicBezTo>
                  <a:cubicBezTo>
                    <a:pt x="32" y="114"/>
                    <a:pt x="34" y="117"/>
                    <a:pt x="34" y="121"/>
                  </a:cubicBezTo>
                  <a:cubicBezTo>
                    <a:pt x="34" y="127"/>
                    <a:pt x="34" y="127"/>
                    <a:pt x="34" y="127"/>
                  </a:cubicBezTo>
                  <a:cubicBezTo>
                    <a:pt x="34" y="132"/>
                    <a:pt x="36" y="137"/>
                    <a:pt x="39" y="140"/>
                  </a:cubicBezTo>
                  <a:cubicBezTo>
                    <a:pt x="36" y="143"/>
                    <a:pt x="34" y="148"/>
                    <a:pt x="34" y="154"/>
                  </a:cubicBezTo>
                  <a:cubicBezTo>
                    <a:pt x="34" y="166"/>
                    <a:pt x="44" y="176"/>
                    <a:pt x="56" y="176"/>
                  </a:cubicBezTo>
                  <a:cubicBezTo>
                    <a:pt x="80" y="176"/>
                    <a:pt x="80" y="176"/>
                    <a:pt x="80" y="176"/>
                  </a:cubicBezTo>
                  <a:cubicBezTo>
                    <a:pt x="92" y="176"/>
                    <a:pt x="102" y="166"/>
                    <a:pt x="102" y="154"/>
                  </a:cubicBezTo>
                  <a:cubicBezTo>
                    <a:pt x="102" y="148"/>
                    <a:pt x="100" y="143"/>
                    <a:pt x="97" y="140"/>
                  </a:cubicBezTo>
                  <a:cubicBezTo>
                    <a:pt x="100" y="137"/>
                    <a:pt x="102" y="132"/>
                    <a:pt x="102" y="127"/>
                  </a:cubicBezTo>
                  <a:cubicBezTo>
                    <a:pt x="102" y="120"/>
                    <a:pt x="102" y="120"/>
                    <a:pt x="102" y="120"/>
                  </a:cubicBezTo>
                  <a:cubicBezTo>
                    <a:pt x="102" y="117"/>
                    <a:pt x="103" y="114"/>
                    <a:pt x="106" y="112"/>
                  </a:cubicBezTo>
                  <a:cubicBezTo>
                    <a:pt x="121" y="101"/>
                    <a:pt x="130" y="83"/>
                    <a:pt x="130" y="64"/>
                  </a:cubicBezTo>
                  <a:cubicBezTo>
                    <a:pt x="130" y="43"/>
                    <a:pt x="118" y="23"/>
                    <a:pt x="99" y="12"/>
                  </a:cubicBezTo>
                  <a:close/>
                  <a:moveTo>
                    <a:pt x="80" y="164"/>
                  </a:moveTo>
                  <a:cubicBezTo>
                    <a:pt x="56" y="164"/>
                    <a:pt x="56" y="164"/>
                    <a:pt x="56" y="164"/>
                  </a:cubicBezTo>
                  <a:cubicBezTo>
                    <a:pt x="50" y="164"/>
                    <a:pt x="46" y="160"/>
                    <a:pt x="46" y="154"/>
                  </a:cubicBezTo>
                  <a:cubicBezTo>
                    <a:pt x="46" y="148"/>
                    <a:pt x="50" y="144"/>
                    <a:pt x="56" y="144"/>
                  </a:cubicBezTo>
                  <a:cubicBezTo>
                    <a:pt x="80" y="144"/>
                    <a:pt x="80" y="144"/>
                    <a:pt x="80" y="144"/>
                  </a:cubicBezTo>
                  <a:cubicBezTo>
                    <a:pt x="86" y="144"/>
                    <a:pt x="90" y="148"/>
                    <a:pt x="90" y="154"/>
                  </a:cubicBezTo>
                  <a:cubicBezTo>
                    <a:pt x="90" y="160"/>
                    <a:pt x="86" y="164"/>
                    <a:pt x="80" y="164"/>
                  </a:cubicBezTo>
                  <a:close/>
                  <a:moveTo>
                    <a:pt x="98" y="103"/>
                  </a:moveTo>
                  <a:cubicBezTo>
                    <a:pt x="93" y="106"/>
                    <a:pt x="90" y="113"/>
                    <a:pt x="90" y="120"/>
                  </a:cubicBezTo>
                  <a:cubicBezTo>
                    <a:pt x="90" y="127"/>
                    <a:pt x="90" y="127"/>
                    <a:pt x="90" y="127"/>
                  </a:cubicBezTo>
                  <a:cubicBezTo>
                    <a:pt x="90" y="130"/>
                    <a:pt x="88" y="132"/>
                    <a:pt x="85" y="132"/>
                  </a:cubicBezTo>
                  <a:cubicBezTo>
                    <a:pt x="80" y="132"/>
                    <a:pt x="80" y="132"/>
                    <a:pt x="80" y="132"/>
                  </a:cubicBezTo>
                  <a:cubicBezTo>
                    <a:pt x="56" y="132"/>
                    <a:pt x="56" y="132"/>
                    <a:pt x="56" y="132"/>
                  </a:cubicBezTo>
                  <a:cubicBezTo>
                    <a:pt x="51" y="132"/>
                    <a:pt x="51" y="132"/>
                    <a:pt x="51" y="132"/>
                  </a:cubicBezTo>
                  <a:cubicBezTo>
                    <a:pt x="48" y="132"/>
                    <a:pt x="46" y="130"/>
                    <a:pt x="46" y="127"/>
                  </a:cubicBezTo>
                  <a:cubicBezTo>
                    <a:pt x="46" y="121"/>
                    <a:pt x="46" y="121"/>
                    <a:pt x="46" y="121"/>
                  </a:cubicBezTo>
                  <a:cubicBezTo>
                    <a:pt x="46" y="113"/>
                    <a:pt x="43" y="106"/>
                    <a:pt x="37" y="102"/>
                  </a:cubicBezTo>
                  <a:cubicBezTo>
                    <a:pt x="20" y="89"/>
                    <a:pt x="10" y="63"/>
                    <a:pt x="27" y="35"/>
                  </a:cubicBezTo>
                  <a:cubicBezTo>
                    <a:pt x="30" y="31"/>
                    <a:pt x="33" y="27"/>
                    <a:pt x="37" y="25"/>
                  </a:cubicBezTo>
                  <a:cubicBezTo>
                    <a:pt x="47" y="19"/>
                    <a:pt x="58" y="16"/>
                    <a:pt x="68" y="16"/>
                  </a:cubicBezTo>
                  <a:cubicBezTo>
                    <a:pt x="77" y="16"/>
                    <a:pt x="85" y="18"/>
                    <a:pt x="93" y="23"/>
                  </a:cubicBezTo>
                  <a:cubicBezTo>
                    <a:pt x="109" y="31"/>
                    <a:pt x="118" y="47"/>
                    <a:pt x="118" y="64"/>
                  </a:cubicBezTo>
                  <a:cubicBezTo>
                    <a:pt x="118" y="79"/>
                    <a:pt x="111" y="93"/>
                    <a:pt x="98" y="10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879777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Workshop schedule</a:t>
            </a:r>
          </a:p>
        </p:txBody>
      </p:sp>
      <p:sp>
        <p:nvSpPr>
          <p:cNvPr id="4" name="Rectangle 3">
            <a:extLst>
              <a:ext uri="{FF2B5EF4-FFF2-40B4-BE49-F238E27FC236}">
                <a16:creationId xmlns:a16="http://schemas.microsoft.com/office/drawing/2014/main" id="{284EF47B-D5F2-6648-1F3A-794B018B72AD}"/>
              </a:ext>
            </a:extLst>
          </p:cNvPr>
          <p:cNvSpPr/>
          <p:nvPr/>
        </p:nvSpPr>
        <p:spPr>
          <a:xfrm>
            <a:off x="9764202" y="0"/>
            <a:ext cx="2424623" cy="113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Update as needed</a:t>
            </a:r>
          </a:p>
        </p:txBody>
      </p:sp>
      <p:graphicFrame>
        <p:nvGraphicFramePr>
          <p:cNvPr id="5" name="Content Placeholder 3">
            <a:extLst>
              <a:ext uri="{FF2B5EF4-FFF2-40B4-BE49-F238E27FC236}">
                <a16:creationId xmlns:a16="http://schemas.microsoft.com/office/drawing/2014/main" id="{5A7FE0C2-9DB4-546B-E055-9221A53AE6F3}"/>
              </a:ext>
            </a:extLst>
          </p:cNvPr>
          <p:cNvGraphicFramePr>
            <a:graphicFrameLocks noChangeAspect="1"/>
          </p:cNvGraphicFramePr>
          <p:nvPr>
            <p:extLst>
              <p:ext uri="{D42A27DB-BD31-4B8C-83A1-F6EECF244321}">
                <p14:modId xmlns:p14="http://schemas.microsoft.com/office/powerpoint/2010/main" val="3730988623"/>
              </p:ext>
            </p:extLst>
          </p:nvPr>
        </p:nvGraphicFramePr>
        <p:xfrm>
          <a:off x="546892" y="1362045"/>
          <a:ext cx="11100594" cy="3052032"/>
        </p:xfrm>
        <a:graphic>
          <a:graphicData uri="http://schemas.openxmlformats.org/drawingml/2006/table">
            <a:tbl>
              <a:tblPr firstRow="1" bandRow="1">
                <a:tableStyleId>{8EC20E35-A176-4012-BC5E-935CFFF8708E}</a:tableStyleId>
              </a:tblPr>
              <a:tblGrid>
                <a:gridCol w="3700198">
                  <a:extLst>
                    <a:ext uri="{9D8B030D-6E8A-4147-A177-3AD203B41FA5}">
                      <a16:colId xmlns:a16="http://schemas.microsoft.com/office/drawing/2014/main" val="20001"/>
                    </a:ext>
                  </a:extLst>
                </a:gridCol>
                <a:gridCol w="3309410">
                  <a:extLst>
                    <a:ext uri="{9D8B030D-6E8A-4147-A177-3AD203B41FA5}">
                      <a16:colId xmlns:a16="http://schemas.microsoft.com/office/drawing/2014/main" val="20002"/>
                    </a:ext>
                  </a:extLst>
                </a:gridCol>
                <a:gridCol w="4090986">
                  <a:extLst>
                    <a:ext uri="{9D8B030D-6E8A-4147-A177-3AD203B41FA5}">
                      <a16:colId xmlns:a16="http://schemas.microsoft.com/office/drawing/2014/main" val="20003"/>
                    </a:ext>
                  </a:extLst>
                </a:gridCol>
              </a:tblGrid>
              <a:tr h="440541">
                <a:tc>
                  <a:txBody>
                    <a:bodyPr/>
                    <a:lstStyle/>
                    <a:p>
                      <a:pPr algn="l">
                        <a:lnSpc>
                          <a:spcPct val="90000"/>
                        </a:lnSpc>
                      </a:pPr>
                      <a:r>
                        <a:rPr lang="en-US" sz="1800" b="1" dirty="0"/>
                        <a:t>Time</a:t>
                      </a:r>
                      <a:endParaRPr lang="en-US" sz="1800" b="1" dirty="0">
                        <a:latin typeface="+mj-lt"/>
                      </a:endParaRPr>
                    </a:p>
                  </a:txBody>
                  <a:tcPr anchor="ctr"/>
                </a:tc>
                <a:tc>
                  <a:txBody>
                    <a:bodyPr/>
                    <a:lstStyle/>
                    <a:p>
                      <a:pPr algn="l">
                        <a:lnSpc>
                          <a:spcPct val="90000"/>
                        </a:lnSpc>
                      </a:pPr>
                      <a:r>
                        <a:rPr lang="en-US" sz="1800" b="1" dirty="0"/>
                        <a:t>Topic</a:t>
                      </a:r>
                      <a:endParaRPr lang="en-US" sz="1800" b="1" dirty="0">
                        <a:latin typeface="+mj-lt"/>
                      </a:endParaRPr>
                    </a:p>
                  </a:txBody>
                  <a:tcPr anchor="ctr"/>
                </a:tc>
                <a:tc>
                  <a:txBody>
                    <a:bodyPr/>
                    <a:lstStyle/>
                    <a:p>
                      <a:pPr algn="l">
                        <a:lnSpc>
                          <a:spcPct val="90000"/>
                        </a:lnSpc>
                      </a:pPr>
                      <a:r>
                        <a:rPr lang="en-US" sz="1800" b="1" dirty="0"/>
                        <a:t>Additional Information</a:t>
                      </a:r>
                    </a:p>
                  </a:txBody>
                  <a:tcPr anchor="ctr"/>
                </a:tc>
                <a:extLst>
                  <a:ext uri="{0D108BD9-81ED-4DB2-BD59-A6C34878D82A}">
                    <a16:rowId xmlns:a16="http://schemas.microsoft.com/office/drawing/2014/main" val="10000"/>
                  </a:ext>
                </a:extLst>
              </a:tr>
              <a:tr h="1153994">
                <a:tc>
                  <a:txBody>
                    <a:bodyPr/>
                    <a:lstStyle/>
                    <a:p>
                      <a:pPr algn="l">
                        <a:lnSpc>
                          <a:spcPct val="100000"/>
                        </a:lnSpc>
                        <a:spcBef>
                          <a:spcPts val="100"/>
                        </a:spcBef>
                        <a:spcAft>
                          <a:spcPts val="200"/>
                        </a:spcAft>
                      </a:pPr>
                      <a:r>
                        <a:rPr lang="en-US" sz="1600" b="0" dirty="0">
                          <a:solidFill>
                            <a:schemeClr val="tx1"/>
                          </a:solidFill>
                          <a:latin typeface="+mn-lt"/>
                        </a:rPr>
                        <a:t>9am – 5pm, Sept 7, 2020</a:t>
                      </a:r>
                    </a:p>
                    <a:p>
                      <a:pPr marL="171450" indent="-171450" algn="l" defTabSz="457017" rtl="0" eaLnBrk="1" fontAlgn="base" latinLnBrk="0" hangingPunct="1">
                        <a:lnSpc>
                          <a:spcPct val="100000"/>
                        </a:lnSpc>
                        <a:spcBef>
                          <a:spcPts val="100"/>
                        </a:spcBef>
                        <a:spcAft>
                          <a:spcPts val="200"/>
                        </a:spcAft>
                        <a:buFont typeface="Arial" panose="020B0604020202020204" pitchFamily="34" charset="0"/>
                        <a:buChar char="•"/>
                      </a:pPr>
                      <a:r>
                        <a:rPr lang="en-US" sz="1600" b="0" u="none" strike="noStrike" kern="1200" dirty="0">
                          <a:solidFill>
                            <a:schemeClr val="tx1"/>
                          </a:solidFill>
                          <a:effectLst/>
                          <a:latin typeface="+mn-lt"/>
                          <a:ea typeface="+mn-ea"/>
                          <a:cs typeface="+mn-cs"/>
                        </a:rPr>
                        <a:t>Location</a:t>
                      </a:r>
                    </a:p>
                    <a:p>
                      <a:pPr marL="171450" indent="-171450" algn="l" defTabSz="457017" rtl="0" eaLnBrk="1" fontAlgn="base" latinLnBrk="0" hangingPunct="1">
                        <a:lnSpc>
                          <a:spcPct val="100000"/>
                        </a:lnSpc>
                        <a:spcBef>
                          <a:spcPts val="100"/>
                        </a:spcBef>
                        <a:spcAft>
                          <a:spcPts val="200"/>
                        </a:spcAft>
                        <a:buFont typeface="Arial" panose="020B0604020202020204" pitchFamily="34" charset="0"/>
                        <a:buChar char="•"/>
                      </a:pPr>
                      <a:r>
                        <a:rPr lang="en-US" sz="1600" b="0" u="none" strike="noStrike" kern="1200" dirty="0">
                          <a:solidFill>
                            <a:schemeClr val="tx1"/>
                          </a:solidFill>
                          <a:effectLst/>
                          <a:latin typeface="+mn-lt"/>
                          <a:ea typeface="+mn-ea"/>
                          <a:cs typeface="+mn-cs"/>
                        </a:rPr>
                        <a:t>Room</a:t>
                      </a:r>
                    </a:p>
                  </a:txBody>
                  <a:tcPr marT="91440" marB="91440"/>
                </a:tc>
                <a:tc>
                  <a:txBody>
                    <a:bodyPr/>
                    <a:lstStyle/>
                    <a:p>
                      <a:pPr marL="0" marR="0" lvl="0" indent="0" algn="l" defTabSz="457017" rtl="0" eaLnBrk="1" fontAlgn="auto" latinLnBrk="0" hangingPunct="1">
                        <a:lnSpc>
                          <a:spcPct val="100000"/>
                        </a:lnSpc>
                        <a:spcBef>
                          <a:spcPts val="100"/>
                        </a:spcBef>
                        <a:spcAft>
                          <a:spcPts val="200"/>
                        </a:spcAft>
                        <a:buClrTx/>
                        <a:buSzTx/>
                        <a:buFontTx/>
                        <a:buNone/>
                        <a:tabLst/>
                        <a:defRPr/>
                      </a:pPr>
                      <a:r>
                        <a:rPr lang="en-US" sz="1600" b="0" dirty="0">
                          <a:solidFill>
                            <a:schemeClr val="tx1"/>
                          </a:solidFill>
                          <a:latin typeface="+mn-lt"/>
                        </a:rPr>
                        <a:t>Platform Workshop</a:t>
                      </a:r>
                    </a:p>
                    <a:p>
                      <a:pPr marL="171450" marR="0" lvl="0" indent="-171450" algn="l" defTabSz="457017" rtl="0" eaLnBrk="1" fontAlgn="base" latinLnBrk="0" hangingPunct="1">
                        <a:lnSpc>
                          <a:spcPct val="100000"/>
                        </a:lnSpc>
                        <a:spcBef>
                          <a:spcPts val="100"/>
                        </a:spcBef>
                        <a:spcAft>
                          <a:spcPts val="200"/>
                        </a:spcAft>
                        <a:buClrTx/>
                        <a:buSzTx/>
                        <a:buFont typeface="Arial" panose="020B0604020202020204" pitchFamily="34" charset="0"/>
                        <a:buChar char="•"/>
                        <a:tabLst/>
                        <a:defRPr/>
                      </a:pPr>
                      <a:r>
                        <a:rPr lang="en-US" sz="1600" b="0" u="none" strike="noStrike" kern="1200" dirty="0">
                          <a:solidFill>
                            <a:schemeClr val="tx1"/>
                          </a:solidFill>
                          <a:effectLst/>
                          <a:latin typeface="+mn-lt"/>
                          <a:ea typeface="+mn-ea"/>
                          <a:cs typeface="+mn-cs"/>
                        </a:rPr>
                        <a:t>Details</a:t>
                      </a:r>
                    </a:p>
                    <a:p>
                      <a:pPr marL="171450" marR="0" lvl="0" indent="-171450" algn="l" defTabSz="457017" rtl="0" eaLnBrk="1" fontAlgn="base" latinLnBrk="0" hangingPunct="1">
                        <a:lnSpc>
                          <a:spcPct val="100000"/>
                        </a:lnSpc>
                        <a:spcBef>
                          <a:spcPts val="100"/>
                        </a:spcBef>
                        <a:spcAft>
                          <a:spcPts val="200"/>
                        </a:spcAft>
                        <a:buClrTx/>
                        <a:buSzTx/>
                        <a:buFont typeface="Arial" panose="020B0604020202020204" pitchFamily="34" charset="0"/>
                        <a:buChar char="•"/>
                        <a:tabLst/>
                        <a:defRPr/>
                      </a:pPr>
                      <a:r>
                        <a:rPr lang="en-US" sz="1600" b="0" u="none" strike="noStrike" kern="1200" dirty="0">
                          <a:solidFill>
                            <a:schemeClr val="tx1"/>
                          </a:solidFill>
                          <a:effectLst/>
                          <a:latin typeface="+mn-lt"/>
                          <a:ea typeface="+mn-ea"/>
                          <a:cs typeface="+mn-cs"/>
                        </a:rPr>
                        <a:t>Details</a:t>
                      </a:r>
                    </a:p>
                  </a:txBody>
                  <a:tcPr marT="91440" marB="91440"/>
                </a:tc>
                <a:tc>
                  <a:txBody>
                    <a:bodyPr/>
                    <a:lstStyle/>
                    <a:p>
                      <a:pPr marL="0" indent="0" algn="l" defTabSz="457017" rtl="0" eaLnBrk="1" fontAlgn="base" latinLnBrk="0" hangingPunct="1">
                        <a:lnSpc>
                          <a:spcPct val="100000"/>
                        </a:lnSpc>
                        <a:spcBef>
                          <a:spcPts val="100"/>
                        </a:spcBef>
                        <a:spcAft>
                          <a:spcPts val="200"/>
                        </a:spcAft>
                        <a:buFont typeface="Arial" panose="020B0604020202020204" pitchFamily="34" charset="0"/>
                        <a:buNone/>
                      </a:pPr>
                      <a:r>
                        <a:rPr lang="en-US" sz="1600" b="0" u="none" strike="noStrike" kern="1200" dirty="0">
                          <a:solidFill>
                            <a:schemeClr val="tx1"/>
                          </a:solidFill>
                          <a:effectLst/>
                          <a:latin typeface="+mn-lt"/>
                        </a:rPr>
                        <a:t>Attendees/Roles:</a:t>
                      </a:r>
                    </a:p>
                    <a:p>
                      <a:pPr marL="171450" indent="-171450" algn="l" defTabSz="457017" rtl="0" eaLnBrk="1" fontAlgn="base" latinLnBrk="0" hangingPunct="1">
                        <a:lnSpc>
                          <a:spcPct val="100000"/>
                        </a:lnSpc>
                        <a:spcBef>
                          <a:spcPts val="100"/>
                        </a:spcBef>
                        <a:spcAft>
                          <a:spcPts val="200"/>
                        </a:spcAft>
                        <a:buFont typeface="Arial" panose="020B0604020202020204" pitchFamily="34" charset="0"/>
                        <a:buChar char="•"/>
                      </a:pPr>
                      <a:r>
                        <a:rPr lang="en-US" sz="1600" b="0" u="none" strike="noStrike" kern="1200" dirty="0">
                          <a:solidFill>
                            <a:schemeClr val="tx1"/>
                          </a:solidFill>
                          <a:effectLst/>
                          <a:latin typeface="+mn-lt"/>
                        </a:rPr>
                        <a:t>Platform Owner</a:t>
                      </a:r>
                    </a:p>
                    <a:p>
                      <a:pPr marL="171450" indent="-171450" algn="l" defTabSz="457017" rtl="0" eaLnBrk="1" fontAlgn="base" latinLnBrk="0" hangingPunct="1">
                        <a:lnSpc>
                          <a:spcPct val="100000"/>
                        </a:lnSpc>
                        <a:spcBef>
                          <a:spcPts val="100"/>
                        </a:spcBef>
                        <a:spcAft>
                          <a:spcPts val="200"/>
                        </a:spcAft>
                        <a:buFont typeface="Arial" panose="020B0604020202020204" pitchFamily="34" charset="0"/>
                        <a:buChar char="•"/>
                      </a:pPr>
                      <a:r>
                        <a:rPr lang="en-US" sz="1600" b="0" u="none" strike="noStrike" kern="1200" dirty="0">
                          <a:solidFill>
                            <a:schemeClr val="tx1"/>
                          </a:solidFill>
                          <a:effectLst/>
                          <a:latin typeface="+mn-lt"/>
                        </a:rPr>
                        <a:t>Platform Architect</a:t>
                      </a:r>
                    </a:p>
                    <a:p>
                      <a:pPr marL="171450" indent="-171450" algn="l" defTabSz="457017" rtl="0" eaLnBrk="1" fontAlgn="base" latinLnBrk="0" hangingPunct="1">
                        <a:lnSpc>
                          <a:spcPct val="100000"/>
                        </a:lnSpc>
                        <a:spcBef>
                          <a:spcPts val="100"/>
                        </a:spcBef>
                        <a:spcAft>
                          <a:spcPts val="200"/>
                        </a:spcAft>
                        <a:buFont typeface="Arial" panose="020B0604020202020204" pitchFamily="34" charset="0"/>
                        <a:buChar char="•"/>
                      </a:pPr>
                      <a:r>
                        <a:rPr lang="en-US" sz="1600" b="0" u="none" strike="noStrike" kern="1200" dirty="0">
                          <a:solidFill>
                            <a:schemeClr val="tx1"/>
                          </a:solidFill>
                          <a:effectLst/>
                          <a:latin typeface="+mn-lt"/>
                        </a:rPr>
                        <a:t>Security Architect</a:t>
                      </a:r>
                    </a:p>
                    <a:p>
                      <a:pPr marL="171450" indent="-171450" algn="l" defTabSz="457017" rtl="0" eaLnBrk="1" fontAlgn="base" latinLnBrk="0" hangingPunct="1">
                        <a:lnSpc>
                          <a:spcPct val="100000"/>
                        </a:lnSpc>
                        <a:spcBef>
                          <a:spcPts val="100"/>
                        </a:spcBef>
                        <a:spcAft>
                          <a:spcPts val="200"/>
                        </a:spcAft>
                        <a:buFont typeface="Arial" panose="020B0604020202020204" pitchFamily="34" charset="0"/>
                        <a:buChar char="•"/>
                      </a:pPr>
                      <a:r>
                        <a:rPr lang="en-US" sz="1600" b="0" u="none" strike="noStrike" kern="1200" dirty="0">
                          <a:solidFill>
                            <a:schemeClr val="tx1"/>
                          </a:solidFill>
                          <a:effectLst/>
                          <a:latin typeface="+mn-lt"/>
                        </a:rPr>
                        <a:t>System Administrator</a:t>
                      </a:r>
                    </a:p>
                    <a:p>
                      <a:pPr marL="171450" indent="-171450" algn="l" defTabSz="457017" rtl="0" eaLnBrk="1" fontAlgn="base" latinLnBrk="0" hangingPunct="1">
                        <a:lnSpc>
                          <a:spcPct val="100000"/>
                        </a:lnSpc>
                        <a:spcBef>
                          <a:spcPts val="100"/>
                        </a:spcBef>
                        <a:spcAft>
                          <a:spcPts val="200"/>
                        </a:spcAft>
                        <a:buFont typeface="Arial" panose="020B0604020202020204" pitchFamily="34" charset="0"/>
                        <a:buChar char="•"/>
                      </a:pPr>
                      <a:r>
                        <a:rPr lang="en-US" sz="1600" b="0" u="none" strike="noStrike" kern="1200" dirty="0">
                          <a:solidFill>
                            <a:schemeClr val="tx1"/>
                          </a:solidFill>
                          <a:effectLst/>
                          <a:latin typeface="+mn-lt"/>
                        </a:rPr>
                        <a:t>Developer</a:t>
                      </a:r>
                    </a:p>
                  </a:txBody>
                  <a:tcPr marT="91440" marB="91440"/>
                </a:tc>
                <a:extLst>
                  <a:ext uri="{0D108BD9-81ED-4DB2-BD59-A6C34878D82A}">
                    <a16:rowId xmlns:a16="http://schemas.microsoft.com/office/drawing/2014/main" val="10001"/>
                  </a:ext>
                </a:extLst>
              </a:tr>
              <a:tr h="775071">
                <a:tc>
                  <a:txBody>
                    <a:bodyPr/>
                    <a:lstStyle/>
                    <a:p>
                      <a:pPr marL="0" marR="0" lvl="0" indent="0" algn="l" defTabSz="457017" rtl="0" eaLnBrk="1" fontAlgn="auto" latinLnBrk="0" hangingPunct="1">
                        <a:lnSpc>
                          <a:spcPct val="100000"/>
                        </a:lnSpc>
                        <a:spcBef>
                          <a:spcPts val="100"/>
                        </a:spcBef>
                        <a:spcAft>
                          <a:spcPts val="200"/>
                        </a:spcAft>
                        <a:buClrTx/>
                        <a:buSzTx/>
                        <a:buFontTx/>
                        <a:buNone/>
                        <a:tabLst/>
                        <a:defRPr/>
                      </a:pPr>
                      <a:endParaRPr lang="en-US" sz="1600" b="0" dirty="0">
                        <a:solidFill>
                          <a:schemeClr val="tx1"/>
                        </a:solidFill>
                        <a:latin typeface="+mn-lt"/>
                      </a:endParaRPr>
                    </a:p>
                  </a:txBody>
                  <a:tcPr marT="91440" marB="91440"/>
                </a:tc>
                <a:tc>
                  <a:txBody>
                    <a:bodyPr/>
                    <a:lstStyle/>
                    <a:p>
                      <a:pPr marL="0" marR="0" lvl="0" indent="0" algn="l" defTabSz="457017" rtl="0" eaLnBrk="1" fontAlgn="auto" latinLnBrk="0" hangingPunct="1">
                        <a:lnSpc>
                          <a:spcPct val="100000"/>
                        </a:lnSpc>
                        <a:spcBef>
                          <a:spcPts val="100"/>
                        </a:spcBef>
                        <a:spcAft>
                          <a:spcPts val="200"/>
                        </a:spcAft>
                        <a:buClrTx/>
                        <a:buSzTx/>
                        <a:buFontTx/>
                        <a:buNone/>
                        <a:tabLst/>
                        <a:defRPr/>
                      </a:pPr>
                      <a:endParaRPr kumimoji="0" lang="en-US" sz="1600" b="0" i="0" u="none" strike="noStrike" kern="1200" cap="none" spc="0" normalizeH="0" baseline="0" noProof="0" dirty="0">
                        <a:ln>
                          <a:noFill/>
                        </a:ln>
                        <a:solidFill>
                          <a:srgbClr val="293E40"/>
                        </a:solidFill>
                        <a:effectLst/>
                        <a:uLnTx/>
                        <a:uFillTx/>
                        <a:latin typeface="+mn-lt"/>
                        <a:ea typeface="+mn-ea"/>
                        <a:cs typeface="+mn-cs"/>
                      </a:endParaRPr>
                    </a:p>
                  </a:txBody>
                  <a:tcPr marT="91440" marB="91440"/>
                </a:tc>
                <a:tc>
                  <a:txBody>
                    <a:bodyPr/>
                    <a:lstStyle/>
                    <a:p>
                      <a:pPr marL="171450" indent="-171450" algn="l" defTabSz="457017" rtl="0" eaLnBrk="1" fontAlgn="base" latinLnBrk="0" hangingPunct="1">
                        <a:lnSpc>
                          <a:spcPct val="100000"/>
                        </a:lnSpc>
                        <a:spcBef>
                          <a:spcPts val="100"/>
                        </a:spcBef>
                        <a:spcAft>
                          <a:spcPts val="200"/>
                        </a:spcAft>
                        <a:buFont typeface="Arial" panose="020B0604020202020204" pitchFamily="34" charset="0"/>
                        <a:buChar char="•"/>
                      </a:pPr>
                      <a:endParaRPr lang="en-US" sz="1600" b="0" i="0" u="none" strike="noStrike" kern="1200" dirty="0">
                        <a:solidFill>
                          <a:schemeClr val="tx1"/>
                        </a:solidFill>
                        <a:effectLst/>
                        <a:latin typeface="+mn-lt"/>
                        <a:ea typeface="+mn-ea"/>
                        <a:cs typeface="+mn-cs"/>
                      </a:endParaRPr>
                    </a:p>
                  </a:txBody>
                  <a:tcPr marT="91440" marB="9144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73476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What to think about</a:t>
            </a:r>
          </a:p>
        </p:txBody>
      </p:sp>
      <p:sp>
        <p:nvSpPr>
          <p:cNvPr id="5" name="Rectangle 4">
            <a:extLst>
              <a:ext uri="{FF2B5EF4-FFF2-40B4-BE49-F238E27FC236}">
                <a16:creationId xmlns:a16="http://schemas.microsoft.com/office/drawing/2014/main" id="{19F226BF-6FE9-55BC-6ABD-C8E4F7E9F6EA}"/>
              </a:ext>
            </a:extLst>
          </p:cNvPr>
          <p:cNvSpPr/>
          <p:nvPr/>
        </p:nvSpPr>
        <p:spPr bwMode="gray">
          <a:xfrm>
            <a:off x="547471" y="1936756"/>
            <a:ext cx="2641123" cy="3135982"/>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230400" indent="-230400">
              <a:spcBef>
                <a:spcPts val="400"/>
              </a:spcBef>
              <a:spcAft>
                <a:spcPts val="600"/>
              </a:spcAft>
              <a:buClr>
                <a:schemeClr val="tx1"/>
              </a:buClr>
              <a:buFont typeface="Arial" charset="0"/>
              <a:buChar char="•"/>
            </a:pPr>
            <a:r>
              <a:rPr lang="en-US" sz="1800" dirty="0">
                <a:solidFill>
                  <a:schemeClr val="tx1"/>
                </a:solidFill>
              </a:rPr>
              <a:t>What are the right roles and responsibilities?</a:t>
            </a:r>
          </a:p>
        </p:txBody>
      </p:sp>
      <p:sp>
        <p:nvSpPr>
          <p:cNvPr id="6" name="Rectangle 5">
            <a:extLst>
              <a:ext uri="{FF2B5EF4-FFF2-40B4-BE49-F238E27FC236}">
                <a16:creationId xmlns:a16="http://schemas.microsoft.com/office/drawing/2014/main" id="{031B74D0-5403-56AF-EFE5-7562FFA3A665}"/>
              </a:ext>
            </a:extLst>
          </p:cNvPr>
          <p:cNvSpPr/>
          <p:nvPr/>
        </p:nvSpPr>
        <p:spPr bwMode="gray">
          <a:xfrm>
            <a:off x="3363928" y="1936756"/>
            <a:ext cx="2641123" cy="3135982"/>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230400" indent="-230400">
              <a:spcBef>
                <a:spcPts val="400"/>
              </a:spcBef>
              <a:spcAft>
                <a:spcPts val="600"/>
              </a:spcAft>
              <a:buClr>
                <a:schemeClr val="tx1"/>
              </a:buClr>
              <a:buFont typeface="Arial" charset="0"/>
              <a:buChar char="•"/>
            </a:pPr>
            <a:r>
              <a:rPr lang="en-US" sz="1800" dirty="0">
                <a:solidFill>
                  <a:schemeClr val="tx1"/>
                </a:solidFill>
              </a:rPr>
              <a:t>Does it deliver </a:t>
            </a:r>
            <a:br>
              <a:rPr lang="en-US" sz="1800" dirty="0">
                <a:solidFill>
                  <a:schemeClr val="tx1"/>
                </a:solidFill>
              </a:rPr>
            </a:br>
            <a:r>
              <a:rPr lang="en-US" sz="1800" dirty="0">
                <a:solidFill>
                  <a:schemeClr val="tx1"/>
                </a:solidFill>
              </a:rPr>
              <a:t>the services </a:t>
            </a:r>
            <a:br>
              <a:rPr lang="en-US" sz="1800" dirty="0">
                <a:solidFill>
                  <a:schemeClr val="tx1"/>
                </a:solidFill>
              </a:rPr>
            </a:br>
            <a:r>
              <a:rPr lang="en-US" sz="1800" dirty="0">
                <a:solidFill>
                  <a:schemeClr val="tx1"/>
                </a:solidFill>
              </a:rPr>
              <a:t>quality expected?</a:t>
            </a:r>
          </a:p>
          <a:p>
            <a:pPr marL="230400" indent="-230400">
              <a:spcBef>
                <a:spcPts val="400"/>
              </a:spcBef>
              <a:spcAft>
                <a:spcPts val="600"/>
              </a:spcAft>
              <a:buClr>
                <a:schemeClr val="tx1"/>
              </a:buClr>
              <a:buFont typeface="Arial" charset="0"/>
              <a:buChar char="•"/>
            </a:pPr>
            <a:r>
              <a:rPr lang="en-US" sz="1800" dirty="0">
                <a:solidFill>
                  <a:schemeClr val="tx1"/>
                </a:solidFill>
              </a:rPr>
              <a:t>How to measure success and act </a:t>
            </a:r>
            <a:br>
              <a:rPr lang="en-US" sz="1800" dirty="0">
                <a:solidFill>
                  <a:schemeClr val="tx1"/>
                </a:solidFill>
              </a:rPr>
            </a:br>
            <a:r>
              <a:rPr lang="en-US" sz="1800" dirty="0">
                <a:solidFill>
                  <a:schemeClr val="tx1"/>
                </a:solidFill>
              </a:rPr>
              <a:t>on performance?</a:t>
            </a:r>
          </a:p>
        </p:txBody>
      </p:sp>
      <p:sp>
        <p:nvSpPr>
          <p:cNvPr id="7" name="Rectangle 6">
            <a:extLst>
              <a:ext uri="{FF2B5EF4-FFF2-40B4-BE49-F238E27FC236}">
                <a16:creationId xmlns:a16="http://schemas.microsoft.com/office/drawing/2014/main" id="{17EA1ADD-2883-5A57-624B-4C22BAFA8D9C}"/>
              </a:ext>
            </a:extLst>
          </p:cNvPr>
          <p:cNvSpPr/>
          <p:nvPr/>
        </p:nvSpPr>
        <p:spPr bwMode="gray">
          <a:xfrm>
            <a:off x="6180383" y="1936756"/>
            <a:ext cx="2641123" cy="3135982"/>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230400" indent="-230400">
              <a:spcBef>
                <a:spcPts val="400"/>
              </a:spcBef>
              <a:spcAft>
                <a:spcPts val="600"/>
              </a:spcAft>
              <a:buClr>
                <a:schemeClr val="tx1"/>
              </a:buClr>
              <a:buFont typeface="Arial" charset="0"/>
              <a:buChar char="•"/>
            </a:pPr>
            <a:r>
              <a:rPr lang="en-US" sz="1800" dirty="0">
                <a:solidFill>
                  <a:schemeClr val="tx1"/>
                </a:solidFill>
              </a:rPr>
              <a:t>Where does automation make sense – now and in </a:t>
            </a:r>
            <a:br>
              <a:rPr lang="en-US" sz="1800" dirty="0">
                <a:solidFill>
                  <a:schemeClr val="tx1"/>
                </a:solidFill>
              </a:rPr>
            </a:br>
            <a:r>
              <a:rPr lang="en-US" sz="1800" dirty="0">
                <a:solidFill>
                  <a:schemeClr val="tx1"/>
                </a:solidFill>
              </a:rPr>
              <a:t>the future?</a:t>
            </a:r>
          </a:p>
        </p:txBody>
      </p:sp>
      <p:sp>
        <p:nvSpPr>
          <p:cNvPr id="8" name="Rectangle 7">
            <a:extLst>
              <a:ext uri="{FF2B5EF4-FFF2-40B4-BE49-F238E27FC236}">
                <a16:creationId xmlns:a16="http://schemas.microsoft.com/office/drawing/2014/main" id="{51754280-F6E5-FCF6-739C-FE2CAA199C3A}"/>
              </a:ext>
            </a:extLst>
          </p:cNvPr>
          <p:cNvSpPr/>
          <p:nvPr/>
        </p:nvSpPr>
        <p:spPr bwMode="gray">
          <a:xfrm>
            <a:off x="8996840" y="1936756"/>
            <a:ext cx="2641123" cy="3135982"/>
          </a:xfrm>
          <a:prstGeom prst="rect">
            <a:avLst/>
          </a:prstGeom>
          <a:solidFill>
            <a:srgbClr val="E7E7E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230400" indent="-230400">
              <a:spcBef>
                <a:spcPts val="400"/>
              </a:spcBef>
              <a:spcAft>
                <a:spcPts val="600"/>
              </a:spcAft>
              <a:buClr>
                <a:schemeClr val="tx1"/>
              </a:buClr>
              <a:buFont typeface="Arial" charset="0"/>
              <a:buChar char="•"/>
            </a:pPr>
            <a:r>
              <a:rPr lang="en-US" sz="1800" dirty="0">
                <a:solidFill>
                  <a:schemeClr val="tx1"/>
                </a:solidFill>
              </a:rPr>
              <a:t>What is need to in terms of reports and dashboards, etc.</a:t>
            </a:r>
          </a:p>
        </p:txBody>
      </p:sp>
      <p:sp>
        <p:nvSpPr>
          <p:cNvPr id="9" name="Rectangle 8">
            <a:extLst>
              <a:ext uri="{FF2B5EF4-FFF2-40B4-BE49-F238E27FC236}">
                <a16:creationId xmlns:a16="http://schemas.microsoft.com/office/drawing/2014/main" id="{897463B6-CFC1-CE2C-1235-7D33EC370BD1}"/>
              </a:ext>
            </a:extLst>
          </p:cNvPr>
          <p:cNvSpPr/>
          <p:nvPr/>
        </p:nvSpPr>
        <p:spPr bwMode="gray">
          <a:xfrm>
            <a:off x="547471" y="1341438"/>
            <a:ext cx="2641123"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800" b="1">
                <a:solidFill>
                  <a:schemeClr val="bg1"/>
                </a:solidFill>
              </a:rPr>
              <a:t>People</a:t>
            </a:r>
          </a:p>
        </p:txBody>
      </p:sp>
      <p:sp>
        <p:nvSpPr>
          <p:cNvPr id="10" name="Rectangle 9">
            <a:extLst>
              <a:ext uri="{FF2B5EF4-FFF2-40B4-BE49-F238E27FC236}">
                <a16:creationId xmlns:a16="http://schemas.microsoft.com/office/drawing/2014/main" id="{B2A2C3F5-407D-F796-85B1-BB86F9C5AF10}"/>
              </a:ext>
            </a:extLst>
          </p:cNvPr>
          <p:cNvSpPr/>
          <p:nvPr/>
        </p:nvSpPr>
        <p:spPr bwMode="gray">
          <a:xfrm>
            <a:off x="3363928" y="1341438"/>
            <a:ext cx="2641123"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800" b="1">
                <a:solidFill>
                  <a:schemeClr val="bg1"/>
                </a:solidFill>
              </a:rPr>
              <a:t>Process</a:t>
            </a:r>
          </a:p>
        </p:txBody>
      </p:sp>
      <p:sp>
        <p:nvSpPr>
          <p:cNvPr id="11" name="Rectangle 10">
            <a:extLst>
              <a:ext uri="{FF2B5EF4-FFF2-40B4-BE49-F238E27FC236}">
                <a16:creationId xmlns:a16="http://schemas.microsoft.com/office/drawing/2014/main" id="{356DA832-278B-A96B-EC4E-5C670EDF44A6}"/>
              </a:ext>
            </a:extLst>
          </p:cNvPr>
          <p:cNvSpPr/>
          <p:nvPr/>
        </p:nvSpPr>
        <p:spPr bwMode="gray">
          <a:xfrm>
            <a:off x="6180384" y="1341438"/>
            <a:ext cx="2641123"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800" b="1">
                <a:solidFill>
                  <a:schemeClr val="bg1"/>
                </a:solidFill>
              </a:rPr>
              <a:t>Technology</a:t>
            </a:r>
          </a:p>
        </p:txBody>
      </p:sp>
      <p:sp>
        <p:nvSpPr>
          <p:cNvPr id="12" name="Rectangle 11">
            <a:extLst>
              <a:ext uri="{FF2B5EF4-FFF2-40B4-BE49-F238E27FC236}">
                <a16:creationId xmlns:a16="http://schemas.microsoft.com/office/drawing/2014/main" id="{15C10A6A-DBDA-C74D-49E9-347DAF5427C4}"/>
              </a:ext>
            </a:extLst>
          </p:cNvPr>
          <p:cNvSpPr/>
          <p:nvPr/>
        </p:nvSpPr>
        <p:spPr bwMode="gray">
          <a:xfrm>
            <a:off x="8996840" y="1341438"/>
            <a:ext cx="2641123" cy="601579"/>
          </a:xfrm>
          <a:prstGeom prst="rect">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nSpc>
                <a:spcPct val="90000"/>
              </a:lnSpc>
            </a:pPr>
            <a:r>
              <a:rPr lang="en-US" sz="1800" b="1">
                <a:solidFill>
                  <a:schemeClr val="bg1"/>
                </a:solidFill>
              </a:rPr>
              <a:t>Information Management</a:t>
            </a:r>
          </a:p>
        </p:txBody>
      </p:sp>
    </p:spTree>
    <p:extLst>
      <p:ext uri="{BB962C8B-B14F-4D97-AF65-F5344CB8AC3E}">
        <p14:creationId xmlns:p14="http://schemas.microsoft.com/office/powerpoint/2010/main" val="2495423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F0E-3176-F515-E7C1-F3CE750FFEDD}"/>
              </a:ext>
            </a:extLst>
          </p:cNvPr>
          <p:cNvSpPr>
            <a:spLocks noGrp="1"/>
          </p:cNvSpPr>
          <p:nvPr>
            <p:ph type="title"/>
          </p:nvPr>
        </p:nvSpPr>
        <p:spPr/>
        <p:txBody>
          <a:bodyPr/>
          <a:lstStyle/>
          <a:p>
            <a:r>
              <a:rPr lang="en-US" dirty="0"/>
              <a:t>What we need from you</a:t>
            </a:r>
          </a:p>
        </p:txBody>
      </p:sp>
      <p:cxnSp>
        <p:nvCxnSpPr>
          <p:cNvPr id="33" name="Straight Connector 32">
            <a:extLst>
              <a:ext uri="{FF2B5EF4-FFF2-40B4-BE49-F238E27FC236}">
                <a16:creationId xmlns:a16="http://schemas.microsoft.com/office/drawing/2014/main" id="{2A67E411-CC43-3666-6F7E-1355C5AAFB07}"/>
              </a:ext>
            </a:extLst>
          </p:cNvPr>
          <p:cNvCxnSpPr>
            <a:cxnSpLocks/>
          </p:cNvCxnSpPr>
          <p:nvPr/>
        </p:nvCxnSpPr>
        <p:spPr>
          <a:xfrm>
            <a:off x="3010517" y="2059246"/>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B1FDC4-5EB5-9DB7-F35A-BC36B2190258}"/>
              </a:ext>
            </a:extLst>
          </p:cNvPr>
          <p:cNvCxnSpPr>
            <a:cxnSpLocks/>
          </p:cNvCxnSpPr>
          <p:nvPr/>
        </p:nvCxnSpPr>
        <p:spPr>
          <a:xfrm>
            <a:off x="5981346" y="2059247"/>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E1293-4175-39DC-1D43-7C7E79E56E5F}"/>
              </a:ext>
            </a:extLst>
          </p:cNvPr>
          <p:cNvCxnSpPr>
            <a:cxnSpLocks/>
          </p:cNvCxnSpPr>
          <p:nvPr/>
        </p:nvCxnSpPr>
        <p:spPr>
          <a:xfrm>
            <a:off x="8952174" y="2059177"/>
            <a:ext cx="0" cy="360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AA5D53C-62D9-600B-ED49-8997E86B5A92}"/>
              </a:ext>
            </a:extLst>
          </p:cNvPr>
          <p:cNvSpPr txBox="1"/>
          <p:nvPr/>
        </p:nvSpPr>
        <p:spPr>
          <a:xfrm>
            <a:off x="850020" y="3302447"/>
            <a:ext cx="1350165"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dirty="0">
                <a:ln>
                  <a:noFill/>
                </a:ln>
                <a:effectLst/>
                <a:uLnTx/>
                <a:uFillTx/>
                <a:ea typeface="Calibri Regular" charset="0"/>
                <a:cs typeface="Calibri Regular" charset="0"/>
              </a:rPr>
              <a:t>1</a:t>
            </a:r>
          </a:p>
        </p:txBody>
      </p:sp>
      <p:sp>
        <p:nvSpPr>
          <p:cNvPr id="47" name="Rectangle 46">
            <a:extLst>
              <a:ext uri="{FF2B5EF4-FFF2-40B4-BE49-F238E27FC236}">
                <a16:creationId xmlns:a16="http://schemas.microsoft.com/office/drawing/2014/main" id="{84C7A524-387A-AD3D-5CDE-422A7161F7F2}"/>
              </a:ext>
            </a:extLst>
          </p:cNvPr>
          <p:cNvSpPr/>
          <p:nvPr/>
        </p:nvSpPr>
        <p:spPr>
          <a:xfrm>
            <a:off x="428805" y="4080209"/>
            <a:ext cx="2192594" cy="646331"/>
          </a:xfrm>
          <a:prstGeom prst="rect">
            <a:avLst/>
          </a:prstGeom>
        </p:spPr>
        <p:txBody>
          <a:bodyPr wrap="square">
            <a:spAutoFit/>
          </a:bodyPr>
          <a:lstStyle/>
          <a:p>
            <a:pPr marL="0" lvl="1" algn="ctr" defTabSz="457017">
              <a:spcBef>
                <a:spcPts val="1200"/>
              </a:spcBef>
              <a:buClr>
                <a:schemeClr val="tx1"/>
              </a:buClr>
            </a:pPr>
            <a:r>
              <a:rPr lang="en-US" sz="1800" b="1" dirty="0"/>
              <a:t>Open, honest dialogue</a:t>
            </a:r>
          </a:p>
        </p:txBody>
      </p:sp>
      <p:sp>
        <p:nvSpPr>
          <p:cNvPr id="46" name="Rectangle 45">
            <a:extLst>
              <a:ext uri="{FF2B5EF4-FFF2-40B4-BE49-F238E27FC236}">
                <a16:creationId xmlns:a16="http://schemas.microsoft.com/office/drawing/2014/main" id="{9BC77542-E568-D023-A5F0-1F400CE9DAA7}"/>
              </a:ext>
            </a:extLst>
          </p:cNvPr>
          <p:cNvSpPr/>
          <p:nvPr/>
        </p:nvSpPr>
        <p:spPr>
          <a:xfrm>
            <a:off x="3399635" y="4080209"/>
            <a:ext cx="2192594" cy="369332"/>
          </a:xfrm>
          <a:prstGeom prst="rect">
            <a:avLst/>
          </a:prstGeom>
        </p:spPr>
        <p:txBody>
          <a:bodyPr wrap="square">
            <a:spAutoFit/>
          </a:bodyPr>
          <a:lstStyle/>
          <a:p>
            <a:pPr marL="0" lvl="1" algn="ctr" defTabSz="457017">
              <a:spcBef>
                <a:spcPts val="1200"/>
              </a:spcBef>
              <a:buClr>
                <a:schemeClr val="tx1"/>
              </a:buClr>
            </a:pPr>
            <a:r>
              <a:rPr lang="en-US" sz="1800" b="1" dirty="0"/>
              <a:t>Collaboration</a:t>
            </a:r>
          </a:p>
        </p:txBody>
      </p:sp>
      <p:sp>
        <p:nvSpPr>
          <p:cNvPr id="39" name="TextBox 38">
            <a:extLst>
              <a:ext uri="{FF2B5EF4-FFF2-40B4-BE49-F238E27FC236}">
                <a16:creationId xmlns:a16="http://schemas.microsoft.com/office/drawing/2014/main" id="{A11CB9A7-AD71-6015-481E-52471535D318}"/>
              </a:ext>
            </a:extLst>
          </p:cNvPr>
          <p:cNvSpPr txBox="1"/>
          <p:nvPr/>
        </p:nvSpPr>
        <p:spPr>
          <a:xfrm>
            <a:off x="3821313" y="3302447"/>
            <a:ext cx="1349239"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a:ln>
                  <a:noFill/>
                </a:ln>
                <a:effectLst/>
                <a:uLnTx/>
                <a:uFillTx/>
                <a:ea typeface="Calibri Regular" charset="0"/>
                <a:cs typeface="Calibri Regular" charset="0"/>
              </a:rPr>
              <a:t>2</a:t>
            </a:r>
          </a:p>
        </p:txBody>
      </p:sp>
      <p:sp>
        <p:nvSpPr>
          <p:cNvPr id="43" name="TextBox 42">
            <a:extLst>
              <a:ext uri="{FF2B5EF4-FFF2-40B4-BE49-F238E27FC236}">
                <a16:creationId xmlns:a16="http://schemas.microsoft.com/office/drawing/2014/main" id="{BB0C9189-CD30-C92B-723F-C9F6DBD77F4D}"/>
              </a:ext>
            </a:extLst>
          </p:cNvPr>
          <p:cNvSpPr txBox="1"/>
          <p:nvPr/>
        </p:nvSpPr>
        <p:spPr>
          <a:xfrm>
            <a:off x="10012669" y="3329900"/>
            <a:ext cx="1198774"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a:ln>
                  <a:noFill/>
                </a:ln>
                <a:effectLst/>
                <a:uLnTx/>
                <a:uFillTx/>
                <a:ea typeface="Calibri Regular" charset="0"/>
                <a:cs typeface="Calibri Regular" charset="0"/>
              </a:rPr>
              <a:t>4</a:t>
            </a:r>
          </a:p>
        </p:txBody>
      </p:sp>
      <p:sp>
        <p:nvSpPr>
          <p:cNvPr id="49" name="Rectangle 48">
            <a:extLst>
              <a:ext uri="{FF2B5EF4-FFF2-40B4-BE49-F238E27FC236}">
                <a16:creationId xmlns:a16="http://schemas.microsoft.com/office/drawing/2014/main" id="{02C670DC-FE87-85FB-9D6B-BB062E93B323}"/>
              </a:ext>
            </a:extLst>
          </p:cNvPr>
          <p:cNvSpPr/>
          <p:nvPr/>
        </p:nvSpPr>
        <p:spPr>
          <a:xfrm>
            <a:off x="9341292" y="4114026"/>
            <a:ext cx="2409204" cy="1089529"/>
          </a:xfrm>
          <a:prstGeom prst="rect">
            <a:avLst/>
          </a:prstGeom>
        </p:spPr>
        <p:txBody>
          <a:bodyPr wrap="square">
            <a:spAutoFit/>
          </a:bodyPr>
          <a:lstStyle/>
          <a:p>
            <a:pPr lvl="0" algn="ctr">
              <a:lnSpc>
                <a:spcPct val="90000"/>
              </a:lnSpc>
              <a:defRPr/>
            </a:pPr>
            <a:r>
              <a:rPr lang="en-US" sz="1800" b="1" dirty="0"/>
              <a:t>Content &amp; context expertise – technical</a:t>
            </a:r>
            <a:br>
              <a:rPr lang="en-US" sz="1800" b="1" dirty="0"/>
            </a:br>
            <a:r>
              <a:rPr lang="en-US" sz="1800" b="1" dirty="0"/>
              <a:t>and cultural</a:t>
            </a:r>
          </a:p>
        </p:txBody>
      </p:sp>
      <p:sp>
        <p:nvSpPr>
          <p:cNvPr id="41" name="TextBox 40">
            <a:extLst>
              <a:ext uri="{FF2B5EF4-FFF2-40B4-BE49-F238E27FC236}">
                <a16:creationId xmlns:a16="http://schemas.microsoft.com/office/drawing/2014/main" id="{FCEA9CF3-56CD-AFFC-3B0A-DE7EC0710F3D}"/>
              </a:ext>
            </a:extLst>
          </p:cNvPr>
          <p:cNvSpPr txBox="1"/>
          <p:nvPr/>
        </p:nvSpPr>
        <p:spPr>
          <a:xfrm>
            <a:off x="6792143" y="3336264"/>
            <a:ext cx="1349235" cy="369332"/>
          </a:xfrm>
          <a:prstGeom prst="rect">
            <a:avLst/>
          </a:prstGeom>
          <a:noFill/>
        </p:spPr>
        <p:txBody>
          <a:bodyPr wrap="square">
            <a:spAutoFit/>
          </a:bodyPr>
          <a:lstStyle/>
          <a:p>
            <a:pPr marL="0" marR="0" lvl="0" indent="0" algn="ctr" defTabSz="457040" rtl="0" eaLnBrk="1" fontAlgn="auto" latinLnBrk="0" hangingPunct="1">
              <a:lnSpc>
                <a:spcPct val="100000"/>
              </a:lnSpc>
              <a:spcBef>
                <a:spcPts val="1200"/>
              </a:spcBef>
              <a:spcAft>
                <a:spcPts val="0"/>
              </a:spcAft>
              <a:buClr>
                <a:srgbClr val="D0232B"/>
              </a:buClr>
              <a:buSzTx/>
              <a:buFontTx/>
              <a:buNone/>
              <a:tabLst/>
              <a:defRPr/>
            </a:pPr>
            <a:r>
              <a:rPr kumimoji="0" lang="en-US" sz="1800" b="1" i="0" u="none" strike="noStrike" kern="1200" cap="none" normalizeH="0" baseline="0" noProof="0">
                <a:ln>
                  <a:noFill/>
                </a:ln>
                <a:effectLst/>
                <a:uLnTx/>
                <a:uFillTx/>
                <a:ea typeface="Calibri Regular" charset="0"/>
                <a:cs typeface="Calibri Regular" charset="0"/>
              </a:rPr>
              <a:t>3</a:t>
            </a:r>
          </a:p>
        </p:txBody>
      </p:sp>
      <p:sp>
        <p:nvSpPr>
          <p:cNvPr id="48" name="Rectangle 47">
            <a:extLst>
              <a:ext uri="{FF2B5EF4-FFF2-40B4-BE49-F238E27FC236}">
                <a16:creationId xmlns:a16="http://schemas.microsoft.com/office/drawing/2014/main" id="{B305B0F8-8A12-21CE-AB5E-7D38BFBC6B22}"/>
              </a:ext>
            </a:extLst>
          </p:cNvPr>
          <p:cNvSpPr/>
          <p:nvPr/>
        </p:nvSpPr>
        <p:spPr>
          <a:xfrm>
            <a:off x="6267041" y="4114026"/>
            <a:ext cx="2399438" cy="923330"/>
          </a:xfrm>
          <a:prstGeom prst="rect">
            <a:avLst/>
          </a:prstGeom>
        </p:spPr>
        <p:txBody>
          <a:bodyPr wrap="square">
            <a:spAutoFit/>
          </a:bodyPr>
          <a:lstStyle/>
          <a:p>
            <a:pPr marL="0" lvl="1" algn="ctr" defTabSz="457017">
              <a:spcBef>
                <a:spcPts val="1200"/>
              </a:spcBef>
              <a:buClr>
                <a:schemeClr val="tx1"/>
              </a:buClr>
            </a:pPr>
            <a:r>
              <a:rPr lang="en-US" sz="1800" b="1" dirty="0"/>
              <a:t>Willingness to look at things in new ways</a:t>
            </a:r>
          </a:p>
        </p:txBody>
      </p:sp>
      <p:pic>
        <p:nvPicPr>
          <p:cNvPr id="55" name="Graphic 54">
            <a:extLst>
              <a:ext uri="{FF2B5EF4-FFF2-40B4-BE49-F238E27FC236}">
                <a16:creationId xmlns:a16="http://schemas.microsoft.com/office/drawing/2014/main" id="{2D8541ED-A920-2F1A-A294-B1165052C9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2707" y="2197166"/>
            <a:ext cx="1066450" cy="1066450"/>
          </a:xfrm>
          <a:prstGeom prst="rect">
            <a:avLst/>
          </a:prstGeom>
        </p:spPr>
      </p:pic>
      <p:pic>
        <p:nvPicPr>
          <p:cNvPr id="56" name="Graphic 55">
            <a:extLst>
              <a:ext uri="{FF2B5EF4-FFF2-40B4-BE49-F238E27FC236}">
                <a16:creationId xmlns:a16="http://schemas.microsoft.com/office/drawing/2014/main" id="{C97055F9-5EB2-0248-6B67-D2EC852B0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3535" y="2197166"/>
            <a:ext cx="1066450" cy="1066450"/>
          </a:xfrm>
          <a:prstGeom prst="rect">
            <a:avLst/>
          </a:prstGeom>
        </p:spPr>
      </p:pic>
      <p:pic>
        <p:nvPicPr>
          <p:cNvPr id="57" name="Graphic 56">
            <a:extLst>
              <a:ext uri="{FF2B5EF4-FFF2-40B4-BE49-F238E27FC236}">
                <a16:creationId xmlns:a16="http://schemas.microsoft.com/office/drawing/2014/main" id="{E34C8803-D518-416D-1E81-917BF1E328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9347" y="2143844"/>
            <a:ext cx="1173095" cy="1173095"/>
          </a:xfrm>
          <a:prstGeom prst="rect">
            <a:avLst/>
          </a:prstGeom>
        </p:spPr>
      </p:pic>
      <p:pic>
        <p:nvPicPr>
          <p:cNvPr id="58" name="Graphic 57">
            <a:extLst>
              <a:ext uri="{FF2B5EF4-FFF2-40B4-BE49-F238E27FC236}">
                <a16:creationId xmlns:a16="http://schemas.microsoft.com/office/drawing/2014/main" id="{E2884BE8-76C0-67B8-667E-52B63DDDAC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1877" y="2197166"/>
            <a:ext cx="1066450" cy="1066450"/>
          </a:xfrm>
          <a:prstGeom prst="rect">
            <a:avLst/>
          </a:prstGeom>
        </p:spPr>
      </p:pic>
    </p:spTree>
    <p:extLst>
      <p:ext uri="{BB962C8B-B14F-4D97-AF65-F5344CB8AC3E}">
        <p14:creationId xmlns:p14="http://schemas.microsoft.com/office/powerpoint/2010/main" val="27358294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61AB-8D9F-4500-9C5E-99BB690B664A}"/>
              </a:ext>
            </a:extLst>
          </p:cNvPr>
          <p:cNvSpPr>
            <a:spLocks noGrp="1"/>
          </p:cNvSpPr>
          <p:nvPr>
            <p:ph type="title"/>
          </p:nvPr>
        </p:nvSpPr>
        <p:spPr/>
        <p:txBody>
          <a:bodyPr/>
          <a:lstStyle/>
          <a:p>
            <a:r>
              <a:rPr lang="en-US"/>
              <a:t>Questions?</a:t>
            </a:r>
          </a:p>
        </p:txBody>
      </p:sp>
      <p:sp>
        <p:nvSpPr>
          <p:cNvPr id="4" name="Text Placeholder 3">
            <a:extLst>
              <a:ext uri="{FF2B5EF4-FFF2-40B4-BE49-F238E27FC236}">
                <a16:creationId xmlns:a16="http://schemas.microsoft.com/office/drawing/2014/main" id="{4047CD98-8E82-52BF-862F-7710C80E42A4}"/>
              </a:ext>
            </a:extLst>
          </p:cNvPr>
          <p:cNvSpPr>
            <a:spLocks noGrp="1"/>
          </p:cNvSpPr>
          <p:nvPr>
            <p:ph type="body" sz="quarter" idx="10"/>
          </p:nvPr>
        </p:nvSpPr>
        <p:spPr/>
        <p:txBody>
          <a:bodyPr/>
          <a:lstStyle/>
          <a:p>
            <a:r>
              <a:rPr lang="en-IN" dirty="0"/>
              <a:t>Contact information goes here</a:t>
            </a:r>
          </a:p>
        </p:txBody>
      </p:sp>
      <p:sp>
        <p:nvSpPr>
          <p:cNvPr id="3" name="TextBox 2">
            <a:extLst>
              <a:ext uri="{FF2B5EF4-FFF2-40B4-BE49-F238E27FC236}">
                <a16:creationId xmlns:a16="http://schemas.microsoft.com/office/drawing/2014/main" id="{E4C873F0-563A-284D-B462-590B103365A8}"/>
              </a:ext>
            </a:extLst>
          </p:cNvPr>
          <p:cNvSpPr txBox="1"/>
          <p:nvPr/>
        </p:nvSpPr>
        <p:spPr>
          <a:xfrm>
            <a:off x="1042987" y="500063"/>
            <a:ext cx="1400175" cy="342900"/>
          </a:xfrm>
          <a:prstGeom prst="rect">
            <a:avLst/>
          </a:prstGeom>
          <a:noFill/>
        </p:spPr>
        <p:txBody>
          <a:bodyPr wrap="none" rtlCol="0">
            <a:noAutofit/>
          </a:bodyPr>
          <a:lstStyle/>
          <a:p>
            <a:pPr algn="l">
              <a:spcBef>
                <a:spcPts val="300"/>
              </a:spcBef>
            </a:pPr>
            <a:endParaRPr lang="en-US" sz="1600"/>
          </a:p>
        </p:txBody>
      </p:sp>
    </p:spTree>
    <p:extLst>
      <p:ext uri="{BB962C8B-B14F-4D97-AF65-F5344CB8AC3E}">
        <p14:creationId xmlns:p14="http://schemas.microsoft.com/office/powerpoint/2010/main" val="15627081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2C39-3EC6-5F42-BC6F-B07B4FD6AA78}"/>
              </a:ext>
            </a:extLst>
          </p:cNvPr>
          <p:cNvSpPr>
            <a:spLocks noGrp="1"/>
          </p:cNvSpPr>
          <p:nvPr>
            <p:ph type="title"/>
          </p:nvPr>
        </p:nvSpPr>
        <p:spPr>
          <a:xfrm>
            <a:off x="432575" y="3346168"/>
            <a:ext cx="5083812" cy="1325880"/>
          </a:xfrm>
        </p:spPr>
        <p:txBody>
          <a:bodyPr/>
          <a:lstStyle/>
          <a:p>
            <a:r>
              <a:rPr lang="en-US" dirty="0"/>
              <a:t>Welcome &amp; introduction</a:t>
            </a:r>
          </a:p>
        </p:txBody>
      </p:sp>
      <p:sp>
        <p:nvSpPr>
          <p:cNvPr id="3" name="Text Placeholder 2">
            <a:extLst>
              <a:ext uri="{FF2B5EF4-FFF2-40B4-BE49-F238E27FC236}">
                <a16:creationId xmlns:a16="http://schemas.microsoft.com/office/drawing/2014/main" id="{13C00328-B877-9314-AD47-F2B019A501B1}"/>
              </a:ext>
            </a:extLst>
          </p:cNvPr>
          <p:cNvSpPr>
            <a:spLocks noGrp="1"/>
          </p:cNvSpPr>
          <p:nvPr>
            <p:ph type="body" sz="quarter" idx="10"/>
          </p:nvPr>
        </p:nvSpPr>
        <p:spPr>
          <a:xfrm>
            <a:off x="450505" y="4794276"/>
            <a:ext cx="5083812" cy="1452618"/>
          </a:xfrm>
        </p:spPr>
        <p:txBody>
          <a:bodyPr/>
          <a:lstStyle/>
          <a:p>
            <a:r>
              <a:rPr lang="en-US" sz="1400" dirty="0"/>
              <a:t>Welcome</a:t>
            </a:r>
          </a:p>
          <a:p>
            <a:r>
              <a:rPr lang="en-US" sz="1400" dirty="0"/>
              <a:t>Meeting objectives</a:t>
            </a:r>
          </a:p>
          <a:p>
            <a:r>
              <a:rPr lang="en-US" sz="1400" dirty="0"/>
              <a:t>Agenda</a:t>
            </a:r>
          </a:p>
          <a:p>
            <a:r>
              <a:rPr lang="en-US" sz="1400" dirty="0"/>
              <a:t>Housekeeping</a:t>
            </a:r>
          </a:p>
          <a:p>
            <a:r>
              <a:rPr lang="en-US" sz="1400" dirty="0"/>
              <a:t>Introductions</a:t>
            </a:r>
          </a:p>
        </p:txBody>
      </p:sp>
      <p:sp>
        <p:nvSpPr>
          <p:cNvPr id="4" name="Text Placeholder 2">
            <a:extLst>
              <a:ext uri="{FF2B5EF4-FFF2-40B4-BE49-F238E27FC236}">
                <a16:creationId xmlns:a16="http://schemas.microsoft.com/office/drawing/2014/main" id="{E51525DF-1BD8-882C-029B-6F7AF30BC2EF}"/>
              </a:ext>
            </a:extLst>
          </p:cNvPr>
          <p:cNvSpPr txBox="1">
            <a:spLocks/>
          </p:cNvSpPr>
          <p:nvPr/>
        </p:nvSpPr>
        <p:spPr>
          <a:xfrm>
            <a:off x="3117506" y="5296581"/>
            <a:ext cx="5083812" cy="658813"/>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2400" b="0" kern="1200">
                <a:solidFill>
                  <a:schemeClr val="bg1"/>
                </a:solidFill>
                <a:latin typeface="+mn-lt"/>
                <a:ea typeface="+mn-ea"/>
                <a:cs typeface="+mn-cs"/>
              </a:defRPr>
            </a:lvl1pPr>
            <a:lvl2pPr marL="457200" indent="0" algn="l" defTabSz="914400" rtl="0" eaLnBrk="1" latinLnBrk="0" hangingPunct="1">
              <a:lnSpc>
                <a:spcPct val="100000"/>
              </a:lnSpc>
              <a:spcBef>
                <a:spcPts val="400"/>
              </a:spcBef>
              <a:spcAft>
                <a:spcPts val="600"/>
              </a:spcAft>
              <a:buFontTx/>
              <a:buNone/>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400" dirty="0"/>
          </a:p>
        </p:txBody>
      </p:sp>
    </p:spTree>
    <p:extLst>
      <p:ext uri="{BB962C8B-B14F-4D97-AF65-F5344CB8AC3E}">
        <p14:creationId xmlns:p14="http://schemas.microsoft.com/office/powerpoint/2010/main" val="1103746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2DB468-E64C-479A-B251-3CEE1CE4D4BC}"/>
              </a:ext>
            </a:extLst>
          </p:cNvPr>
          <p:cNvSpPr>
            <a:spLocks noGrp="1"/>
          </p:cNvSpPr>
          <p:nvPr>
            <p:ph type="title"/>
          </p:nvPr>
        </p:nvSpPr>
        <p:spPr/>
        <p:txBody>
          <a:bodyPr/>
          <a:lstStyle/>
          <a:p>
            <a:r>
              <a:rPr lang="en-US" sz="6500" dirty="0"/>
              <a:t>Thank you</a:t>
            </a:r>
          </a:p>
        </p:txBody>
      </p:sp>
      <p:sp>
        <p:nvSpPr>
          <p:cNvPr id="9" name="Text Placeholder 8">
            <a:extLst>
              <a:ext uri="{FF2B5EF4-FFF2-40B4-BE49-F238E27FC236}">
                <a16:creationId xmlns:a16="http://schemas.microsoft.com/office/drawing/2014/main" id="{E4FBE490-1B5E-40B8-A06D-AF32019B7F8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7499263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C80261-BE40-BEDB-462A-094FC0B95601}"/>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61384545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D7F5-FEB4-6B4B-95D2-7B9DEC593F46}"/>
              </a:ext>
            </a:extLst>
          </p:cNvPr>
          <p:cNvSpPr>
            <a:spLocks noGrp="1"/>
          </p:cNvSpPr>
          <p:nvPr>
            <p:ph type="title"/>
          </p:nvPr>
        </p:nvSpPr>
        <p:spPr/>
        <p:txBody>
          <a:bodyPr/>
          <a:lstStyle/>
          <a:p>
            <a:r>
              <a:rPr lang="en-US" dirty="0"/>
              <a:t>Meeting objectives</a:t>
            </a:r>
          </a:p>
        </p:txBody>
      </p:sp>
      <p:sp>
        <p:nvSpPr>
          <p:cNvPr id="3" name="Content Placeholder 2">
            <a:extLst>
              <a:ext uri="{FF2B5EF4-FFF2-40B4-BE49-F238E27FC236}">
                <a16:creationId xmlns:a16="http://schemas.microsoft.com/office/drawing/2014/main" id="{1F6A1B2E-E933-AA4A-A093-B4D04D76B9EF}"/>
              </a:ext>
            </a:extLst>
          </p:cNvPr>
          <p:cNvSpPr>
            <a:spLocks noGrp="1"/>
          </p:cNvSpPr>
          <p:nvPr>
            <p:ph sz="half" idx="1"/>
          </p:nvPr>
        </p:nvSpPr>
        <p:spPr/>
        <p:txBody>
          <a:bodyPr/>
          <a:lstStyle/>
          <a:p>
            <a:r>
              <a:rPr lang="en-US" dirty="0"/>
              <a:t>Introduce the teams</a:t>
            </a:r>
          </a:p>
          <a:p>
            <a:pPr lvl="1"/>
            <a:r>
              <a:rPr lang="en-US" dirty="0"/>
              <a:t>Project Team</a:t>
            </a:r>
          </a:p>
          <a:p>
            <a:pPr lvl="1"/>
            <a:r>
              <a:rPr lang="en-US" dirty="0"/>
              <a:t>[Business] Team</a:t>
            </a:r>
          </a:p>
          <a:p>
            <a:r>
              <a:rPr lang="en-US" dirty="0"/>
              <a:t>Confirm the common vision of outcomes</a:t>
            </a:r>
          </a:p>
          <a:p>
            <a:pPr lvl="1"/>
            <a:r>
              <a:rPr lang="en-US" dirty="0"/>
              <a:t>[Business] vision</a:t>
            </a:r>
          </a:p>
          <a:p>
            <a:r>
              <a:rPr lang="en-US" dirty="0"/>
              <a:t>Review the Project scope</a:t>
            </a:r>
          </a:p>
          <a:p>
            <a:pPr lvl="1"/>
            <a:r>
              <a:rPr lang="en-US" dirty="0"/>
              <a:t>Scope</a:t>
            </a:r>
          </a:p>
          <a:p>
            <a:pPr lvl="1"/>
            <a:r>
              <a:rPr lang="en-US" dirty="0"/>
              <a:t>Assumptions</a:t>
            </a:r>
          </a:p>
          <a:p>
            <a:pPr lvl="1"/>
            <a:r>
              <a:rPr lang="en-US" dirty="0"/>
              <a:t>Timeline</a:t>
            </a:r>
          </a:p>
          <a:p>
            <a:endParaRPr lang="en-IN" dirty="0"/>
          </a:p>
        </p:txBody>
      </p:sp>
      <p:sp>
        <p:nvSpPr>
          <p:cNvPr id="8" name="Content Placeholder 7">
            <a:extLst>
              <a:ext uri="{FF2B5EF4-FFF2-40B4-BE49-F238E27FC236}">
                <a16:creationId xmlns:a16="http://schemas.microsoft.com/office/drawing/2014/main" id="{B48DE26D-7BE6-C3A4-A1DE-B096BEF385E4}"/>
              </a:ext>
            </a:extLst>
          </p:cNvPr>
          <p:cNvSpPr>
            <a:spLocks noGrp="1"/>
          </p:cNvSpPr>
          <p:nvPr>
            <p:ph sz="half" idx="2"/>
          </p:nvPr>
        </p:nvSpPr>
        <p:spPr/>
        <p:txBody>
          <a:bodyPr/>
          <a:lstStyle/>
          <a:p>
            <a:r>
              <a:rPr lang="en-US" dirty="0"/>
              <a:t>Project governance overview</a:t>
            </a:r>
          </a:p>
          <a:p>
            <a:pPr lvl="1"/>
            <a:r>
              <a:rPr lang="en-US" dirty="0"/>
              <a:t>Ingredients for success</a:t>
            </a:r>
          </a:p>
          <a:p>
            <a:pPr lvl="1"/>
            <a:r>
              <a:rPr lang="en-US" dirty="0"/>
              <a:t>Out-of-the-box</a:t>
            </a:r>
          </a:p>
          <a:p>
            <a:pPr lvl="1"/>
            <a:r>
              <a:rPr lang="en-US" dirty="0"/>
              <a:t>Escalation paths</a:t>
            </a:r>
          </a:p>
          <a:p>
            <a:pPr lvl="1"/>
            <a:r>
              <a:rPr lang="en-US" dirty="0"/>
              <a:t>Communications plan</a:t>
            </a:r>
          </a:p>
          <a:p>
            <a:pPr lvl="1"/>
            <a:r>
              <a:rPr lang="en-US" dirty="0"/>
              <a:t>Organization</a:t>
            </a:r>
          </a:p>
          <a:p>
            <a:pPr lvl="1"/>
            <a:r>
              <a:rPr lang="en-US" dirty="0"/>
              <a:t>Roles &amp; Responsibilities</a:t>
            </a:r>
          </a:p>
          <a:p>
            <a:r>
              <a:rPr lang="en-US" dirty="0"/>
              <a:t>Implementation Methodology</a:t>
            </a:r>
          </a:p>
          <a:p>
            <a:pPr lvl="1"/>
            <a:r>
              <a:rPr lang="en-US" dirty="0"/>
              <a:t>Now Create</a:t>
            </a:r>
          </a:p>
          <a:p>
            <a:r>
              <a:rPr lang="en-US" dirty="0"/>
              <a:t>Next steps</a:t>
            </a:r>
          </a:p>
          <a:p>
            <a:pPr lvl="1"/>
            <a:r>
              <a:rPr lang="en-US" dirty="0"/>
              <a:t>Workshops</a:t>
            </a:r>
          </a:p>
        </p:txBody>
      </p:sp>
    </p:spTree>
    <p:extLst>
      <p:ext uri="{BB962C8B-B14F-4D97-AF65-F5344CB8AC3E}">
        <p14:creationId xmlns:p14="http://schemas.microsoft.com/office/powerpoint/2010/main" val="382288758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heme/theme1.xml><?xml version="1.0" encoding="utf-8"?>
<a:theme xmlns:a="http://schemas.openxmlformats.org/drawingml/2006/main" name="1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21000"/>
          </a:schemeClr>
        </a:solidFill>
        <a:ln w="19050">
          <a:solidFill>
            <a:schemeClr val="tx2"/>
          </a:solidFill>
        </a:ln>
      </a:spPr>
      <a:bodyPr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Presentation NOW" id="{4670BB94-E001-274B-A947-F936A822AF96}" vid="{D3EFF9BE-2988-994E-AD42-5A379F64801A}"/>
    </a:ext>
  </a:extLst>
</a:theme>
</file>

<file path=ppt/theme/theme2.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E1C27B96E305448B4AE7CA93F6A322" ma:contentTypeVersion="12" ma:contentTypeDescription="Create a new document." ma:contentTypeScope="" ma:versionID="b87c17b82f1b1a3aac178a25bdc9b0d9">
  <xsd:schema xmlns:xsd="http://www.w3.org/2001/XMLSchema" xmlns:xs="http://www.w3.org/2001/XMLSchema" xmlns:p="http://schemas.microsoft.com/office/2006/metadata/properties" xmlns:ns2="d006eb9d-8458-4f4d-9df7-434ac81867a1" xmlns:ns3="629f17ff-6725-4409-aa58-7e97ebaf3dab" targetNamespace="http://schemas.microsoft.com/office/2006/metadata/properties" ma:root="true" ma:fieldsID="cacdeb316f99298c83ada2b111d40e52" ns2:_="" ns3:_="">
    <xsd:import namespace="d006eb9d-8458-4f4d-9df7-434ac81867a1"/>
    <xsd:import namespace="629f17ff-6725-4409-aa58-7e97ebaf3da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06eb9d-8458-4f4d-9df7-434ac81867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9f17ff-6725-4409-aa58-7e97ebaf3da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29f17ff-6725-4409-aa58-7e97ebaf3dab">
      <UserInfo>
        <DisplayName/>
        <AccountId xsi:nil="true"/>
        <AccountType/>
      </UserInfo>
    </SharedWithUsers>
    <MediaLengthInSeconds xmlns="d006eb9d-8458-4f4d-9df7-434ac81867a1" xsi:nil="true"/>
  </documentManagement>
</p:properties>
</file>

<file path=customXml/itemProps1.xml><?xml version="1.0" encoding="utf-8"?>
<ds:datastoreItem xmlns:ds="http://schemas.openxmlformats.org/officeDocument/2006/customXml" ds:itemID="{DC2D0BEA-C0D7-41DE-9878-38BAC232789C}">
  <ds:schemaRefs>
    <ds:schemaRef ds:uri="http://schemas.microsoft.com/sharepoint/v3/contenttype/forms"/>
  </ds:schemaRefs>
</ds:datastoreItem>
</file>

<file path=customXml/itemProps2.xml><?xml version="1.0" encoding="utf-8"?>
<ds:datastoreItem xmlns:ds="http://schemas.openxmlformats.org/officeDocument/2006/customXml" ds:itemID="{E03BDA3C-D4EE-469D-8658-66911C1163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06eb9d-8458-4f4d-9df7-434ac81867a1"/>
    <ds:schemaRef ds:uri="629f17ff-6725-4409-aa58-7e97ebaf3d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53ACB5-2551-4D68-BA73-04169730940B}">
  <ds:schemaRefs>
    <ds:schemaRef ds:uri="http://schemas.microsoft.com/office/2006/documentManagement/types"/>
    <ds:schemaRef ds:uri="http://purl.org/dc/dcmitype/"/>
    <ds:schemaRef ds:uri="http://purl.org/dc/elements/1.1/"/>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629f17ff-6725-4409-aa58-7e97ebaf3dab"/>
    <ds:schemaRef ds:uri="d006eb9d-8458-4f4d-9df7-434ac81867a1"/>
  </ds:schemaRefs>
</ds:datastoreItem>
</file>

<file path=docProps/app.xml><?xml version="1.0" encoding="utf-8"?>
<Properties xmlns="http://schemas.openxmlformats.org/officeDocument/2006/extended-properties" xmlns:vt="http://schemas.openxmlformats.org/officeDocument/2006/docPropsVTypes">
  <Template>Custom Design</Template>
  <TotalTime>1634</TotalTime>
  <Words>6976</Words>
  <Application>Microsoft Macintosh PowerPoint</Application>
  <PresentationFormat>Custom</PresentationFormat>
  <Paragraphs>962</Paragraphs>
  <Slides>70</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Century Gothic</vt:lpstr>
      <vt:lpstr>Calibri</vt:lpstr>
      <vt:lpstr>1_Custom Design</vt:lpstr>
      <vt:lpstr>Project Team Kick-Off</vt:lpstr>
      <vt:lpstr>User instructions</vt:lpstr>
      <vt:lpstr>User instructions</vt:lpstr>
      <vt:lpstr>FAQs</vt:lpstr>
      <vt:lpstr>Adding your Logo</vt:lpstr>
      <vt:lpstr>Deleting the PartnerLogo</vt:lpstr>
      <vt:lpstr>Welcome &amp; introduction</vt:lpstr>
      <vt:lpstr>Objectives</vt:lpstr>
      <vt:lpstr>Meeting objectives</vt:lpstr>
      <vt:lpstr>Agenda</vt:lpstr>
      <vt:lpstr>Agenda</vt:lpstr>
      <vt:lpstr>Housekeeping</vt:lpstr>
      <vt:lpstr>Housekeeping</vt:lpstr>
      <vt:lpstr>Housekeeping</vt:lpstr>
      <vt:lpstr>Introductions</vt:lpstr>
      <vt:lpstr>Introductions</vt:lpstr>
      <vt:lpstr>Roles &amp; responsibilities</vt:lpstr>
      <vt:lpstr>Roles &amp; responsibilities</vt:lpstr>
      <vt:lpstr>Roles &amp; responsibilities</vt:lpstr>
      <vt:lpstr>Roles &amp; responsibilities</vt:lpstr>
      <vt:lpstr>Business value &amp; objectives</vt:lpstr>
      <vt:lpstr>Project vision &amp; outcomes</vt:lpstr>
      <vt:lpstr>Objectives</vt:lpstr>
      <vt:lpstr>Challenges &amp; opportunities</vt:lpstr>
      <vt:lpstr>Project critical success factors &amp; KPI’s lists</vt:lpstr>
      <vt:lpstr>Project approach</vt:lpstr>
      <vt:lpstr>Project scope overview</vt:lpstr>
      <vt:lpstr>Project scope</vt:lpstr>
      <vt:lpstr>General assumptions</vt:lpstr>
      <vt:lpstr>Project specific assumptions</vt:lpstr>
      <vt:lpstr>Engagement timeline</vt:lpstr>
      <vt:lpstr>Timeline</vt:lpstr>
      <vt:lpstr>Things to note</vt:lpstr>
      <vt:lpstr>Project governance</vt:lpstr>
      <vt:lpstr>Eight ingredients of success</vt:lpstr>
      <vt:lpstr>Success is the outcome</vt:lpstr>
      <vt:lpstr>Change management</vt:lpstr>
      <vt:lpstr>Why out-of-the-box?</vt:lpstr>
      <vt:lpstr>Decision making guidelines</vt:lpstr>
      <vt:lpstr>Internal decision-making guidelines</vt:lpstr>
      <vt:lpstr>Escalation process</vt:lpstr>
      <vt:lpstr>Communication plan</vt:lpstr>
      <vt:lpstr>Governance &amp; organization chart</vt:lpstr>
      <vt:lpstr>Now Create overview</vt:lpstr>
      <vt:lpstr>PowerPoint Presentation</vt:lpstr>
      <vt:lpstr>Now create is the keystone of implementation success</vt:lpstr>
      <vt:lpstr>The heart of now create: Success packs</vt:lpstr>
      <vt:lpstr>Step-by-step product-specific implementation guidance</vt:lpstr>
      <vt:lpstr>PowerPoint Presentation</vt:lpstr>
      <vt:lpstr>PowerPoint Presentation</vt:lpstr>
      <vt:lpstr>Sources of additional information</vt:lpstr>
      <vt:lpstr>Empowering enterprise transformation</vt:lpstr>
      <vt:lpstr>ServiceNow</vt:lpstr>
      <vt:lpstr>ServiceNow</vt:lpstr>
      <vt:lpstr>ServiceNow</vt:lpstr>
      <vt:lpstr>ServiceNow</vt:lpstr>
      <vt:lpstr>ServiceNow</vt:lpstr>
      <vt:lpstr>To-Do List</vt:lpstr>
      <vt:lpstr>Sources of information</vt:lpstr>
      <vt:lpstr>Product specific kick-off presentation</vt:lpstr>
      <vt:lpstr>Change enablement approach</vt:lpstr>
      <vt:lpstr>What is change enablement?</vt:lpstr>
      <vt:lpstr>Change enablement approach</vt:lpstr>
      <vt:lpstr>Next steps</vt:lpstr>
      <vt:lpstr>Workshop objectives</vt:lpstr>
      <vt:lpstr>Workshop schedule</vt:lpstr>
      <vt:lpstr>What to think about</vt:lpstr>
      <vt:lpstr>What we need from you</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Author notes</dc:title>
  <dc:creator>Mick Jennings</dc:creator>
  <cp:lastModifiedBy>Sai Charan Dasagrandhi</cp:lastModifiedBy>
  <cp:revision>12</cp:revision>
  <cp:lastPrinted>2019-06-03T22:01:18Z</cp:lastPrinted>
  <dcterms:created xsi:type="dcterms:W3CDTF">2022-05-23T12:43:58Z</dcterms:created>
  <dcterms:modified xsi:type="dcterms:W3CDTF">2022-07-13T06:39:12Z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ta">
    <vt:lpwstr/>
  </property>
  <property fmtid="{D5CDD505-2E9C-101B-9397-08002B2CF9AE}" pid="3" name="ContentTypeId">
    <vt:lpwstr>0x010100D1E1C27B96E305448B4AE7CA93F6A322</vt:lpwstr>
  </property>
  <property fmtid="{D5CDD505-2E9C-101B-9397-08002B2CF9AE}" pid="4" name="PercentComplete">
    <vt:lpwstr>100%</vt:lpwstr>
  </property>
  <property fmtid="{D5CDD505-2E9C-101B-9397-08002B2CF9AE}" pid="5" name="IsitcorrectinNowCreate?">
    <vt:lpwstr>Yes</vt:lpwstr>
  </property>
  <property fmtid="{D5CDD505-2E9C-101B-9397-08002B2CF9AE}" pid="6" name="Order">
    <vt:r8>213245500</vt:r8>
  </property>
  <property fmtid="{D5CDD505-2E9C-101B-9397-08002B2CF9AE}" pid="7" name="NotesandComments">
    <vt:lpwstr>Updated to align with seymourpowell and latest corp template. Also reviewed by Mick J and inputs incorporated by Sanjay</vt:lpwstr>
  </property>
  <property fmtid="{D5CDD505-2E9C-101B-9397-08002B2CF9AE}" pid="8" name="xd_Signature">
    <vt:bool>false</vt:bool>
  </property>
  <property fmtid="{D5CDD505-2E9C-101B-9397-08002B2CF9AE}" pid="9" name="Contributor">
    <vt:lpwstr>3698;#Sanjay Joshi</vt:lpwstr>
  </property>
  <property fmtid="{D5CDD505-2E9C-101B-9397-08002B2CF9AE}" pid="10" name="xd_ProgID">
    <vt:lpwstr/>
  </property>
  <property fmtid="{D5CDD505-2E9C-101B-9397-08002B2CF9AE}" pid="11" name="Reviewer">
    <vt:lpwstr>1707;#Mike Roper</vt:lpwstr>
  </property>
  <property fmtid="{D5CDD505-2E9C-101B-9397-08002B2CF9AE}" pid="12" name="Status">
    <vt:lpwstr>Loaded in NowCreate</vt:lpwstr>
  </property>
  <property fmtid="{D5CDD505-2E9C-101B-9397-08002B2CF9AE}" pid="13" name="ComplianceAssetId">
    <vt:lpwstr/>
  </property>
  <property fmtid="{D5CDD505-2E9C-101B-9397-08002B2CF9AE}" pid="14" name="TemplateUrl">
    <vt:lpwstr/>
  </property>
  <property fmtid="{D5CDD505-2E9C-101B-9397-08002B2CF9AE}" pid="15" name="ModifiedthisRelease">
    <vt:bool>false</vt:bool>
  </property>
  <property fmtid="{D5CDD505-2E9C-101B-9397-08002B2CF9AE}" pid="16" name="Priority">
    <vt:lpwstr>High, Release Updates Required</vt:lpwstr>
  </property>
  <property fmtid="{D5CDD505-2E9C-101B-9397-08002B2CF9AE}" pid="17" name="_ExtendedDescription">
    <vt:lpwstr/>
  </property>
  <property fmtid="{D5CDD505-2E9C-101B-9397-08002B2CF9AE}" pid="18" name="AssetStatus">
    <vt:lpwstr>Loaded in Now Create</vt:lpwstr>
  </property>
  <property fmtid="{D5CDD505-2E9C-101B-9397-08002B2CF9AE}" pid="19" name="TriggerFlowInfo">
    <vt:lpwstr/>
  </property>
  <property fmtid="{D5CDD505-2E9C-101B-9397-08002B2CF9AE}" pid="20" name="MediaServiceImageTags">
    <vt:lpwstr/>
  </property>
</Properties>
</file>